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9"/>
  </p:notesMasterIdLst>
  <p:sldIdLst>
    <p:sldId id="256" r:id="rId2"/>
    <p:sldId id="281" r:id="rId3"/>
    <p:sldId id="282" r:id="rId4"/>
    <p:sldId id="261" r:id="rId5"/>
    <p:sldId id="275" r:id="rId6"/>
    <p:sldId id="278" r:id="rId7"/>
    <p:sldId id="257" r:id="rId8"/>
    <p:sldId id="280" r:id="rId9"/>
    <p:sldId id="262" r:id="rId10"/>
    <p:sldId id="258" r:id="rId11"/>
    <p:sldId id="263" r:id="rId12"/>
    <p:sldId id="279" r:id="rId13"/>
    <p:sldId id="271" r:id="rId14"/>
    <p:sldId id="272" r:id="rId15"/>
    <p:sldId id="274" r:id="rId16"/>
    <p:sldId id="264" r:id="rId17"/>
    <p:sldId id="27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5C2C7E-8157-4B48-8FDD-8E6B440510F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22EB9C9-2AC9-43DD-99E7-863E8F039492}">
      <dgm:prSet phldrT="[Текст]"/>
      <dgm:spPr/>
      <dgm:t>
        <a:bodyPr/>
        <a:lstStyle/>
        <a:p>
          <a:r>
            <a:rPr lang="ru-RU" dirty="0" smtClean="0"/>
            <a:t>Очевидность преступления</a:t>
          </a:r>
          <a:endParaRPr lang="ru-RU" dirty="0"/>
        </a:p>
      </dgm:t>
    </dgm:pt>
    <dgm:pt modelId="{28808022-E235-44AD-9BEF-84861AFB4EB9}" type="parTrans" cxnId="{018EFD50-78D3-4AED-94F9-7B0FEB679A72}">
      <dgm:prSet/>
      <dgm:spPr/>
      <dgm:t>
        <a:bodyPr/>
        <a:lstStyle/>
        <a:p>
          <a:endParaRPr lang="ru-RU"/>
        </a:p>
      </dgm:t>
    </dgm:pt>
    <dgm:pt modelId="{81E32559-00B4-4167-8EEC-9A3D512756B0}" type="sibTrans" cxnId="{018EFD50-78D3-4AED-94F9-7B0FEB679A72}">
      <dgm:prSet/>
      <dgm:spPr/>
      <dgm:t>
        <a:bodyPr/>
        <a:lstStyle/>
        <a:p>
          <a:endParaRPr lang="ru-RU"/>
        </a:p>
      </dgm:t>
    </dgm:pt>
    <dgm:pt modelId="{7767A505-498E-4547-9524-E9717129B6FB}">
      <dgm:prSet phldrT="[Текст]"/>
      <dgm:spPr/>
      <dgm:t>
        <a:bodyPr/>
        <a:lstStyle/>
        <a:p>
          <a:r>
            <a:rPr lang="ru-RU" dirty="0" smtClean="0"/>
            <a:t>Признание вины</a:t>
          </a:r>
          <a:endParaRPr lang="ru-RU" dirty="0"/>
        </a:p>
      </dgm:t>
    </dgm:pt>
    <dgm:pt modelId="{C13407BB-7C78-404B-BDF5-70517D07A594}" type="parTrans" cxnId="{E9170F76-357A-4D49-8154-256EF0350D46}">
      <dgm:prSet/>
      <dgm:spPr/>
      <dgm:t>
        <a:bodyPr/>
        <a:lstStyle/>
        <a:p>
          <a:endParaRPr lang="ru-RU"/>
        </a:p>
      </dgm:t>
    </dgm:pt>
    <dgm:pt modelId="{C826B4B2-D301-4D13-9E7D-D3384F2F8C91}" type="sibTrans" cxnId="{E9170F76-357A-4D49-8154-256EF0350D46}">
      <dgm:prSet/>
      <dgm:spPr/>
      <dgm:t>
        <a:bodyPr/>
        <a:lstStyle/>
        <a:p>
          <a:endParaRPr lang="ru-RU"/>
        </a:p>
      </dgm:t>
    </dgm:pt>
    <dgm:pt modelId="{04462E98-A262-4E16-8D31-6C35C930C58D}">
      <dgm:prSet phldrT="[Текст]"/>
      <dgm:spPr/>
      <dgm:t>
        <a:bodyPr/>
        <a:lstStyle/>
        <a:p>
          <a:r>
            <a:rPr lang="ru-RU" dirty="0" smtClean="0"/>
            <a:t>Сокращенный срок производства</a:t>
          </a:r>
          <a:endParaRPr lang="ru-RU" dirty="0"/>
        </a:p>
      </dgm:t>
    </dgm:pt>
    <dgm:pt modelId="{33795F92-EC08-4C97-AE1C-DEBE72B0EDE2}" type="parTrans" cxnId="{F89CB4F7-55B5-4EEC-AD02-6C0C022F4093}">
      <dgm:prSet/>
      <dgm:spPr/>
      <dgm:t>
        <a:bodyPr/>
        <a:lstStyle/>
        <a:p>
          <a:endParaRPr lang="ru-RU"/>
        </a:p>
      </dgm:t>
    </dgm:pt>
    <dgm:pt modelId="{ACFFF845-E3FD-4B75-8C08-41CD975FCBCE}" type="sibTrans" cxnId="{F89CB4F7-55B5-4EEC-AD02-6C0C022F4093}">
      <dgm:prSet/>
      <dgm:spPr/>
      <dgm:t>
        <a:bodyPr/>
        <a:lstStyle/>
        <a:p>
          <a:endParaRPr lang="ru-RU"/>
        </a:p>
      </dgm:t>
    </dgm:pt>
    <dgm:pt modelId="{B19DF776-8708-4F22-A68B-619A614D1CFC}" type="pres">
      <dgm:prSet presAssocID="{835C2C7E-8157-4B48-8FDD-8E6B440510FE}" presName="CompostProcess" presStyleCnt="0">
        <dgm:presLayoutVars>
          <dgm:dir/>
          <dgm:resizeHandles val="exact"/>
        </dgm:presLayoutVars>
      </dgm:prSet>
      <dgm:spPr/>
    </dgm:pt>
    <dgm:pt modelId="{7698BDFD-3B5B-4204-8341-2AD4FBFBC23E}" type="pres">
      <dgm:prSet presAssocID="{835C2C7E-8157-4B48-8FDD-8E6B440510FE}" presName="arrow" presStyleLbl="bgShp" presStyleIdx="0" presStyleCnt="1"/>
      <dgm:spPr/>
    </dgm:pt>
    <dgm:pt modelId="{1C4221DB-54B9-4CAA-B27F-CA3E19BDB9C3}" type="pres">
      <dgm:prSet presAssocID="{835C2C7E-8157-4B48-8FDD-8E6B440510FE}" presName="linearProcess" presStyleCnt="0"/>
      <dgm:spPr/>
    </dgm:pt>
    <dgm:pt modelId="{26FDAA05-C667-489C-A643-DFF9C8D56038}" type="pres">
      <dgm:prSet presAssocID="{622EB9C9-2AC9-43DD-99E7-863E8F03949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CF2B9-4D11-4245-9A6C-6BAD12F1E350}" type="pres">
      <dgm:prSet presAssocID="{81E32559-00B4-4167-8EEC-9A3D512756B0}" presName="sibTrans" presStyleCnt="0"/>
      <dgm:spPr/>
    </dgm:pt>
    <dgm:pt modelId="{2209779B-4B1F-4E64-85FB-A92CA06D8683}" type="pres">
      <dgm:prSet presAssocID="{7767A505-498E-4547-9524-E9717129B6F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E49A2-32DF-4723-80B9-D66B86FD55A3}" type="pres">
      <dgm:prSet presAssocID="{C826B4B2-D301-4D13-9E7D-D3384F2F8C91}" presName="sibTrans" presStyleCnt="0"/>
      <dgm:spPr/>
    </dgm:pt>
    <dgm:pt modelId="{CF8C6647-63FA-4E69-8A2A-632D12EA85C5}" type="pres">
      <dgm:prSet presAssocID="{04462E98-A262-4E16-8D31-6C35C930C58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9CB4F7-55B5-4EEC-AD02-6C0C022F4093}" srcId="{835C2C7E-8157-4B48-8FDD-8E6B440510FE}" destId="{04462E98-A262-4E16-8D31-6C35C930C58D}" srcOrd="2" destOrd="0" parTransId="{33795F92-EC08-4C97-AE1C-DEBE72B0EDE2}" sibTransId="{ACFFF845-E3FD-4B75-8C08-41CD975FCBCE}"/>
    <dgm:cxn modelId="{E9170F76-357A-4D49-8154-256EF0350D46}" srcId="{835C2C7E-8157-4B48-8FDD-8E6B440510FE}" destId="{7767A505-498E-4547-9524-E9717129B6FB}" srcOrd="1" destOrd="0" parTransId="{C13407BB-7C78-404B-BDF5-70517D07A594}" sibTransId="{C826B4B2-D301-4D13-9E7D-D3384F2F8C91}"/>
    <dgm:cxn modelId="{A198C36C-5672-47EF-8B26-BEC6F2BD5FA0}" type="presOf" srcId="{835C2C7E-8157-4B48-8FDD-8E6B440510FE}" destId="{B19DF776-8708-4F22-A68B-619A614D1CFC}" srcOrd="0" destOrd="0" presId="urn:microsoft.com/office/officeart/2005/8/layout/hProcess9"/>
    <dgm:cxn modelId="{EFFB80B0-6240-4155-BDFC-676A4D42A5F6}" type="presOf" srcId="{04462E98-A262-4E16-8D31-6C35C930C58D}" destId="{CF8C6647-63FA-4E69-8A2A-632D12EA85C5}" srcOrd="0" destOrd="0" presId="urn:microsoft.com/office/officeart/2005/8/layout/hProcess9"/>
    <dgm:cxn modelId="{018EFD50-78D3-4AED-94F9-7B0FEB679A72}" srcId="{835C2C7E-8157-4B48-8FDD-8E6B440510FE}" destId="{622EB9C9-2AC9-43DD-99E7-863E8F039492}" srcOrd="0" destOrd="0" parTransId="{28808022-E235-44AD-9BEF-84861AFB4EB9}" sibTransId="{81E32559-00B4-4167-8EEC-9A3D512756B0}"/>
    <dgm:cxn modelId="{1C2F06F8-2C11-4BEA-B7EB-301AE2D91F63}" type="presOf" srcId="{622EB9C9-2AC9-43DD-99E7-863E8F039492}" destId="{26FDAA05-C667-489C-A643-DFF9C8D56038}" srcOrd="0" destOrd="0" presId="urn:microsoft.com/office/officeart/2005/8/layout/hProcess9"/>
    <dgm:cxn modelId="{69DF5E46-0223-4A62-AC17-697EFBD31224}" type="presOf" srcId="{7767A505-498E-4547-9524-E9717129B6FB}" destId="{2209779B-4B1F-4E64-85FB-A92CA06D8683}" srcOrd="0" destOrd="0" presId="urn:microsoft.com/office/officeart/2005/8/layout/hProcess9"/>
    <dgm:cxn modelId="{E098EFCB-AFE1-4270-B21C-52AC77D8FE98}" type="presParOf" srcId="{B19DF776-8708-4F22-A68B-619A614D1CFC}" destId="{7698BDFD-3B5B-4204-8341-2AD4FBFBC23E}" srcOrd="0" destOrd="0" presId="urn:microsoft.com/office/officeart/2005/8/layout/hProcess9"/>
    <dgm:cxn modelId="{37C3EA54-BD84-4F4C-AA91-374CBAC13465}" type="presParOf" srcId="{B19DF776-8708-4F22-A68B-619A614D1CFC}" destId="{1C4221DB-54B9-4CAA-B27F-CA3E19BDB9C3}" srcOrd="1" destOrd="0" presId="urn:microsoft.com/office/officeart/2005/8/layout/hProcess9"/>
    <dgm:cxn modelId="{D39A1F84-B552-4B97-BFB2-528E1C9B5F12}" type="presParOf" srcId="{1C4221DB-54B9-4CAA-B27F-CA3E19BDB9C3}" destId="{26FDAA05-C667-489C-A643-DFF9C8D56038}" srcOrd="0" destOrd="0" presId="urn:microsoft.com/office/officeart/2005/8/layout/hProcess9"/>
    <dgm:cxn modelId="{841254B8-0744-488D-8090-B42292095F93}" type="presParOf" srcId="{1C4221DB-54B9-4CAA-B27F-CA3E19BDB9C3}" destId="{8D2CF2B9-4D11-4245-9A6C-6BAD12F1E350}" srcOrd="1" destOrd="0" presId="urn:microsoft.com/office/officeart/2005/8/layout/hProcess9"/>
    <dgm:cxn modelId="{7FAD84B5-E4BB-4E13-B315-49C9C6076E82}" type="presParOf" srcId="{1C4221DB-54B9-4CAA-B27F-CA3E19BDB9C3}" destId="{2209779B-4B1F-4E64-85FB-A92CA06D8683}" srcOrd="2" destOrd="0" presId="urn:microsoft.com/office/officeart/2005/8/layout/hProcess9"/>
    <dgm:cxn modelId="{2432BE3A-DC73-43F9-BF8D-81D37FD162E2}" type="presParOf" srcId="{1C4221DB-54B9-4CAA-B27F-CA3E19BDB9C3}" destId="{ECCE49A2-32DF-4723-80B9-D66B86FD55A3}" srcOrd="3" destOrd="0" presId="urn:microsoft.com/office/officeart/2005/8/layout/hProcess9"/>
    <dgm:cxn modelId="{D76CD28B-1CEC-4254-B564-EBEE3BE7F8B0}" type="presParOf" srcId="{1C4221DB-54B9-4CAA-B27F-CA3E19BDB9C3}" destId="{CF8C6647-63FA-4E69-8A2A-632D12EA85C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7C30F8-7069-4BE6-927F-40310EEBEB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0DA5579-5E67-48CA-8DD2-F7C1EEA1E114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78558A1C-4B11-4401-AA5F-9374720C9FCE}" type="parTrans" cxnId="{35BC0A3D-8F59-4492-AF65-2F2D333D945F}">
      <dgm:prSet/>
      <dgm:spPr/>
      <dgm:t>
        <a:bodyPr/>
        <a:lstStyle/>
        <a:p>
          <a:endParaRPr lang="ru-RU"/>
        </a:p>
      </dgm:t>
    </dgm:pt>
    <dgm:pt modelId="{1AC2933E-C20C-4797-8CC1-08A2DD38A6E7}" type="sibTrans" cxnId="{35BC0A3D-8F59-4492-AF65-2F2D333D945F}">
      <dgm:prSet/>
      <dgm:spPr/>
      <dgm:t>
        <a:bodyPr/>
        <a:lstStyle/>
        <a:p>
          <a:endParaRPr lang="ru-RU"/>
        </a:p>
      </dgm:t>
    </dgm:pt>
    <dgm:pt modelId="{A170238F-5FCE-4CA5-B24D-C35A0127D338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9</a:t>
          </a:r>
          <a:endParaRPr lang="ru-RU" dirty="0"/>
        </a:p>
      </dgm:t>
    </dgm:pt>
    <dgm:pt modelId="{D4280310-E43B-4033-99B8-D4711200F725}" type="parTrans" cxnId="{926CE0AA-3CA8-4E67-A59F-C77487E4700E}">
      <dgm:prSet/>
      <dgm:spPr/>
      <dgm:t>
        <a:bodyPr/>
        <a:lstStyle/>
        <a:p>
          <a:endParaRPr lang="ru-RU"/>
        </a:p>
      </dgm:t>
    </dgm:pt>
    <dgm:pt modelId="{8610CB26-684C-4557-A05F-6AE2F807A491}" type="sibTrans" cxnId="{926CE0AA-3CA8-4E67-A59F-C77487E4700E}">
      <dgm:prSet/>
      <dgm:spPr/>
      <dgm:t>
        <a:bodyPr/>
        <a:lstStyle/>
        <a:p>
          <a:endParaRPr lang="ru-RU"/>
        </a:p>
      </dgm:t>
    </dgm:pt>
    <dgm:pt modelId="{EF17DFF6-2375-48E8-9681-9D5E6FF1455A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10</a:t>
          </a:r>
          <a:endParaRPr lang="ru-RU" dirty="0"/>
        </a:p>
      </dgm:t>
    </dgm:pt>
    <dgm:pt modelId="{FD5B48C2-C73C-414B-A95A-2A81CC36D54E}" type="parTrans" cxnId="{F78BD08A-A664-4E1D-9ED2-42C35AE059C7}">
      <dgm:prSet/>
      <dgm:spPr/>
      <dgm:t>
        <a:bodyPr/>
        <a:lstStyle/>
        <a:p>
          <a:endParaRPr lang="ru-RU"/>
        </a:p>
      </dgm:t>
    </dgm:pt>
    <dgm:pt modelId="{6E4744F2-4B10-4379-BB6E-42B604A6F52F}" type="sibTrans" cxnId="{F78BD08A-A664-4E1D-9ED2-42C35AE059C7}">
      <dgm:prSet/>
      <dgm:spPr/>
      <dgm:t>
        <a:bodyPr/>
        <a:lstStyle/>
        <a:p>
          <a:endParaRPr lang="ru-RU"/>
        </a:p>
      </dgm:t>
    </dgm:pt>
    <dgm:pt modelId="{FC15AB62-D16F-466A-9057-16B6D51E4142}">
      <dgm:prSet/>
      <dgm:spPr>
        <a:solidFill>
          <a:srgbClr val="FF0000"/>
        </a:solidFill>
      </dgm:spPr>
      <dgm:t>
        <a:bodyPr/>
        <a:lstStyle/>
        <a:p>
          <a:r>
            <a:rPr lang="ru-RU" dirty="0" smtClean="0"/>
            <a:t>8</a:t>
          </a:r>
          <a:endParaRPr lang="ru-RU" dirty="0"/>
        </a:p>
      </dgm:t>
    </dgm:pt>
    <dgm:pt modelId="{20CE6762-429D-4DF9-8F4B-8FF9CA62D601}" type="parTrans" cxnId="{80055C46-5316-426B-AC1B-52ED34F25BD6}">
      <dgm:prSet/>
      <dgm:spPr/>
      <dgm:t>
        <a:bodyPr/>
        <a:lstStyle/>
        <a:p>
          <a:endParaRPr lang="ru-RU"/>
        </a:p>
      </dgm:t>
    </dgm:pt>
    <dgm:pt modelId="{A195AE6B-9DCB-4CC0-876F-C2D6D9FBD41D}" type="sibTrans" cxnId="{80055C46-5316-426B-AC1B-52ED34F25BD6}">
      <dgm:prSet/>
      <dgm:spPr/>
      <dgm:t>
        <a:bodyPr/>
        <a:lstStyle/>
        <a:p>
          <a:endParaRPr lang="ru-RU"/>
        </a:p>
      </dgm:t>
    </dgm:pt>
    <dgm:pt modelId="{ADF042CF-5B94-443F-BBF0-3DC765B7ED82}">
      <dgm:prSet/>
      <dgm:spPr>
        <a:solidFill>
          <a:srgbClr val="FF0000"/>
        </a:solidFill>
      </dgm:spPr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07E54070-F21C-4522-BF3C-0AE2C926A8AB}" type="parTrans" cxnId="{8080C7F1-996A-4B11-BD4D-22B38DD4CB1F}">
      <dgm:prSet/>
      <dgm:spPr/>
      <dgm:t>
        <a:bodyPr/>
        <a:lstStyle/>
        <a:p>
          <a:endParaRPr lang="ru-RU"/>
        </a:p>
      </dgm:t>
    </dgm:pt>
    <dgm:pt modelId="{8A17C26E-01D2-4885-8CA8-BA71F3DC761D}" type="sibTrans" cxnId="{8080C7F1-996A-4B11-BD4D-22B38DD4CB1F}">
      <dgm:prSet/>
      <dgm:spPr/>
      <dgm:t>
        <a:bodyPr/>
        <a:lstStyle/>
        <a:p>
          <a:endParaRPr lang="ru-RU"/>
        </a:p>
      </dgm:t>
    </dgm:pt>
    <dgm:pt modelId="{2578A7B6-65C8-49E3-97F8-86EA4B5B3C82}">
      <dgm:prSet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764FEA69-6715-4844-9A71-448CEE03A3C4}" type="parTrans" cxnId="{CA7BD1E2-4ECA-49F3-94F4-EF85D996DA6E}">
      <dgm:prSet/>
      <dgm:spPr/>
      <dgm:t>
        <a:bodyPr/>
        <a:lstStyle/>
        <a:p>
          <a:endParaRPr lang="ru-RU"/>
        </a:p>
      </dgm:t>
    </dgm:pt>
    <dgm:pt modelId="{C877D8CD-64D2-4047-AC76-D61A55E0EEB3}" type="sibTrans" cxnId="{CA7BD1E2-4ECA-49F3-94F4-EF85D996DA6E}">
      <dgm:prSet/>
      <dgm:spPr/>
      <dgm:t>
        <a:bodyPr/>
        <a:lstStyle/>
        <a:p>
          <a:endParaRPr lang="ru-RU"/>
        </a:p>
      </dgm:t>
    </dgm:pt>
    <dgm:pt modelId="{B648E9C2-70B0-4DD5-973D-64CE391F1A9C}">
      <dgm:prSet/>
      <dgm:spPr>
        <a:solidFill>
          <a:srgbClr val="92D050"/>
        </a:solidFill>
      </dgm:spPr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D61E8602-E8B7-46B9-AA0D-2B3FCA527751}" type="parTrans" cxnId="{180CBAFD-8930-495F-8213-D63F098290CF}">
      <dgm:prSet/>
      <dgm:spPr/>
      <dgm:t>
        <a:bodyPr/>
        <a:lstStyle/>
        <a:p>
          <a:endParaRPr lang="ru-RU"/>
        </a:p>
      </dgm:t>
    </dgm:pt>
    <dgm:pt modelId="{3F99B9F5-480F-4DAA-8E86-F0597ED599A3}" type="sibTrans" cxnId="{180CBAFD-8930-495F-8213-D63F098290CF}">
      <dgm:prSet/>
      <dgm:spPr/>
      <dgm:t>
        <a:bodyPr/>
        <a:lstStyle/>
        <a:p>
          <a:endParaRPr lang="ru-RU"/>
        </a:p>
      </dgm:t>
    </dgm:pt>
    <dgm:pt modelId="{EF78C20C-F548-4990-9DDD-C7AD544EB33A}">
      <dgm:prSet/>
      <dgm:spPr>
        <a:solidFill>
          <a:srgbClr val="92D050"/>
        </a:solidFill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F1A4CCCD-AC49-4BD8-BB77-388BB03F5124}" type="parTrans" cxnId="{78002916-48D0-4020-81CF-0AD787C5C44A}">
      <dgm:prSet/>
      <dgm:spPr/>
      <dgm:t>
        <a:bodyPr/>
        <a:lstStyle/>
        <a:p>
          <a:endParaRPr lang="ru-RU"/>
        </a:p>
      </dgm:t>
    </dgm:pt>
    <dgm:pt modelId="{27E620BE-E70A-4723-AF1E-2E683F2AE073}" type="sibTrans" cxnId="{78002916-48D0-4020-81CF-0AD787C5C44A}">
      <dgm:prSet/>
      <dgm:spPr/>
      <dgm:t>
        <a:bodyPr/>
        <a:lstStyle/>
        <a:p>
          <a:endParaRPr lang="ru-RU"/>
        </a:p>
      </dgm:t>
    </dgm:pt>
    <dgm:pt modelId="{682B16AC-ED0B-40C2-B6C9-C95579C38F66}">
      <dgm:prSet/>
      <dgm:spPr>
        <a:solidFill>
          <a:srgbClr val="92D050"/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E9349E8F-B091-4B33-B5A7-79BE5AE26F35}" type="parTrans" cxnId="{69817C1D-ACDC-4F35-900D-B63367D7C62C}">
      <dgm:prSet/>
      <dgm:spPr/>
      <dgm:t>
        <a:bodyPr/>
        <a:lstStyle/>
        <a:p>
          <a:endParaRPr lang="ru-RU"/>
        </a:p>
      </dgm:t>
    </dgm:pt>
    <dgm:pt modelId="{14718324-4D4D-411E-9600-57E603C4EEFD}" type="sibTrans" cxnId="{69817C1D-ACDC-4F35-900D-B63367D7C62C}">
      <dgm:prSet/>
      <dgm:spPr/>
      <dgm:t>
        <a:bodyPr/>
        <a:lstStyle/>
        <a:p>
          <a:endParaRPr lang="ru-RU"/>
        </a:p>
      </dgm:t>
    </dgm:pt>
    <dgm:pt modelId="{B40239CA-7497-494C-A291-C2808469D5CC}">
      <dgm:prSet/>
      <dgm:spPr>
        <a:solidFill>
          <a:srgbClr val="92D050"/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84079DC8-E287-4C21-9DE5-141A71139EFA}" type="parTrans" cxnId="{C7FD15CA-4F5A-45E2-A7D5-5695DCBCA1B2}">
      <dgm:prSet/>
      <dgm:spPr/>
      <dgm:t>
        <a:bodyPr/>
        <a:lstStyle/>
        <a:p>
          <a:endParaRPr lang="ru-RU"/>
        </a:p>
      </dgm:t>
    </dgm:pt>
    <dgm:pt modelId="{37A4C700-8461-4556-B567-2DDE59BFBE75}" type="sibTrans" cxnId="{C7FD15CA-4F5A-45E2-A7D5-5695DCBCA1B2}">
      <dgm:prSet/>
      <dgm:spPr/>
      <dgm:t>
        <a:bodyPr/>
        <a:lstStyle/>
        <a:p>
          <a:endParaRPr lang="ru-RU"/>
        </a:p>
      </dgm:t>
    </dgm:pt>
    <dgm:pt modelId="{37B97EAC-8726-4BE3-8F63-05708C4021BF}" type="pres">
      <dgm:prSet presAssocID="{9E7C30F8-7069-4BE6-927F-40310EEBEB12}" presName="CompostProcess" presStyleCnt="0">
        <dgm:presLayoutVars>
          <dgm:dir/>
          <dgm:resizeHandles val="exact"/>
        </dgm:presLayoutVars>
      </dgm:prSet>
      <dgm:spPr/>
    </dgm:pt>
    <dgm:pt modelId="{5AF8302A-D434-40E8-9ED5-355BF3A25295}" type="pres">
      <dgm:prSet presAssocID="{9E7C30F8-7069-4BE6-927F-40310EEBEB12}" presName="arrow" presStyleLbl="bgShp" presStyleIdx="0" presStyleCnt="1"/>
      <dgm:spPr/>
    </dgm:pt>
    <dgm:pt modelId="{BCF6C460-39B7-4B7E-ABAA-B450129FEA18}" type="pres">
      <dgm:prSet presAssocID="{9E7C30F8-7069-4BE6-927F-40310EEBEB12}" presName="linearProcess" presStyleCnt="0"/>
      <dgm:spPr/>
    </dgm:pt>
    <dgm:pt modelId="{DD4A45D0-12E2-4415-90BC-ADB2F1625072}" type="pres">
      <dgm:prSet presAssocID="{B0DA5579-5E67-48CA-8DD2-F7C1EEA1E114}" presName="tex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7C2AC-8C8A-4BA7-9B7B-AA3E39271982}" type="pres">
      <dgm:prSet presAssocID="{1AC2933E-C20C-4797-8CC1-08A2DD38A6E7}" presName="sibTrans" presStyleCnt="0"/>
      <dgm:spPr/>
    </dgm:pt>
    <dgm:pt modelId="{77553840-CBAA-4A5E-9533-2F2F7AD6C85A}" type="pres">
      <dgm:prSet presAssocID="{B40239CA-7497-494C-A291-C2808469D5CC}" presName="text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41F30-4AD5-41DD-A91B-A00CF84835AB}" type="pres">
      <dgm:prSet presAssocID="{37A4C700-8461-4556-B567-2DDE59BFBE75}" presName="sibTrans" presStyleCnt="0"/>
      <dgm:spPr/>
    </dgm:pt>
    <dgm:pt modelId="{540CA167-563A-4636-9CDC-1D02583D961A}" type="pres">
      <dgm:prSet presAssocID="{682B16AC-ED0B-40C2-B6C9-C95579C38F66}" presName="text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9F84A-6D2C-4976-BF0B-9B53FF74735A}" type="pres">
      <dgm:prSet presAssocID="{14718324-4D4D-411E-9600-57E603C4EEFD}" presName="sibTrans" presStyleCnt="0"/>
      <dgm:spPr/>
    </dgm:pt>
    <dgm:pt modelId="{0FD27CF8-4535-45A0-BE98-DA03EC5D9CB0}" type="pres">
      <dgm:prSet presAssocID="{EF78C20C-F548-4990-9DDD-C7AD544EB33A}" presName="text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5831E-F9F9-427E-8A78-F3A8AC181599}" type="pres">
      <dgm:prSet presAssocID="{27E620BE-E70A-4723-AF1E-2E683F2AE073}" presName="sibTrans" presStyleCnt="0"/>
      <dgm:spPr/>
    </dgm:pt>
    <dgm:pt modelId="{FB512D81-4DD2-430C-97E4-B057AA36EAD8}" type="pres">
      <dgm:prSet presAssocID="{B648E9C2-70B0-4DD5-973D-64CE391F1A9C}" presName="text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5600E-1145-4F88-AD57-9B36D545FC20}" type="pres">
      <dgm:prSet presAssocID="{3F99B9F5-480F-4DAA-8E86-F0597ED599A3}" presName="sibTrans" presStyleCnt="0"/>
      <dgm:spPr/>
    </dgm:pt>
    <dgm:pt modelId="{D8DB95D3-2DBB-45EB-B70C-9E9CFB6DC22E}" type="pres">
      <dgm:prSet presAssocID="{2578A7B6-65C8-49E3-97F8-86EA4B5B3C82}" presName="text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1424C-D0FF-4F2F-BDB9-F397B94C0B20}" type="pres">
      <dgm:prSet presAssocID="{C877D8CD-64D2-4047-AC76-D61A55E0EEB3}" presName="sibTrans" presStyleCnt="0"/>
      <dgm:spPr/>
    </dgm:pt>
    <dgm:pt modelId="{9414C03B-0177-4C1D-A85B-5852F0C60783}" type="pres">
      <dgm:prSet presAssocID="{ADF042CF-5B94-443F-BBF0-3DC765B7ED82}" presName="textNode" presStyleLbl="node1" presStyleIdx="6" presStyleCnt="10" custLinFactNeighborX="75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1D3FA-292E-4E2B-8F69-036755E6950D}" type="pres">
      <dgm:prSet presAssocID="{8A17C26E-01D2-4885-8CA8-BA71F3DC761D}" presName="sibTrans" presStyleCnt="0"/>
      <dgm:spPr/>
    </dgm:pt>
    <dgm:pt modelId="{BBD0ED08-B090-4C11-9CA9-D604217E8793}" type="pres">
      <dgm:prSet presAssocID="{FC15AB62-D16F-466A-9057-16B6D51E4142}" presName="text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B7AFE-9111-4D3C-B680-511762E0DC28}" type="pres">
      <dgm:prSet presAssocID="{A195AE6B-9DCB-4CC0-876F-C2D6D9FBD41D}" presName="sibTrans" presStyleCnt="0"/>
      <dgm:spPr/>
    </dgm:pt>
    <dgm:pt modelId="{CDAEA4A4-C012-4539-B70E-0EEB17B110DC}" type="pres">
      <dgm:prSet presAssocID="{A170238F-5FCE-4CA5-B24D-C35A0127D338}" presName="text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357ADA-44F9-4D0C-9FC7-CBF7C92D8FA5}" type="pres">
      <dgm:prSet presAssocID="{8610CB26-684C-4557-A05F-6AE2F807A491}" presName="sibTrans" presStyleCnt="0"/>
      <dgm:spPr/>
    </dgm:pt>
    <dgm:pt modelId="{827E3357-CC76-48C4-BF20-6144D24DA196}" type="pres">
      <dgm:prSet presAssocID="{EF17DFF6-2375-48E8-9681-9D5E6FF1455A}" presName="text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055C46-5316-426B-AC1B-52ED34F25BD6}" srcId="{9E7C30F8-7069-4BE6-927F-40310EEBEB12}" destId="{FC15AB62-D16F-466A-9057-16B6D51E4142}" srcOrd="7" destOrd="0" parTransId="{20CE6762-429D-4DF9-8F4B-8FF9CA62D601}" sibTransId="{A195AE6B-9DCB-4CC0-876F-C2D6D9FBD41D}"/>
    <dgm:cxn modelId="{60C04001-3D9B-4A15-99FA-758EC432FBBF}" type="presOf" srcId="{682B16AC-ED0B-40C2-B6C9-C95579C38F66}" destId="{540CA167-563A-4636-9CDC-1D02583D961A}" srcOrd="0" destOrd="0" presId="urn:microsoft.com/office/officeart/2005/8/layout/hProcess9"/>
    <dgm:cxn modelId="{2001D01A-F985-4D48-976B-D7454C301944}" type="presOf" srcId="{B40239CA-7497-494C-A291-C2808469D5CC}" destId="{77553840-CBAA-4A5E-9533-2F2F7AD6C85A}" srcOrd="0" destOrd="0" presId="urn:microsoft.com/office/officeart/2005/8/layout/hProcess9"/>
    <dgm:cxn modelId="{2359940B-B9E4-4B85-9A1A-7CE18FEAA12B}" type="presOf" srcId="{FC15AB62-D16F-466A-9057-16B6D51E4142}" destId="{BBD0ED08-B090-4C11-9CA9-D604217E8793}" srcOrd="0" destOrd="0" presId="urn:microsoft.com/office/officeart/2005/8/layout/hProcess9"/>
    <dgm:cxn modelId="{C7FD15CA-4F5A-45E2-A7D5-5695DCBCA1B2}" srcId="{9E7C30F8-7069-4BE6-927F-40310EEBEB12}" destId="{B40239CA-7497-494C-A291-C2808469D5CC}" srcOrd="1" destOrd="0" parTransId="{84079DC8-E287-4C21-9DE5-141A71139EFA}" sibTransId="{37A4C700-8461-4556-B567-2DDE59BFBE75}"/>
    <dgm:cxn modelId="{78002916-48D0-4020-81CF-0AD787C5C44A}" srcId="{9E7C30F8-7069-4BE6-927F-40310EEBEB12}" destId="{EF78C20C-F548-4990-9DDD-C7AD544EB33A}" srcOrd="3" destOrd="0" parTransId="{F1A4CCCD-AC49-4BD8-BB77-388BB03F5124}" sibTransId="{27E620BE-E70A-4723-AF1E-2E683F2AE073}"/>
    <dgm:cxn modelId="{079F5B2C-09EA-4287-8A0C-3B0CB6C8FB3E}" type="presOf" srcId="{EF78C20C-F548-4990-9DDD-C7AD544EB33A}" destId="{0FD27CF8-4535-45A0-BE98-DA03EC5D9CB0}" srcOrd="0" destOrd="0" presId="urn:microsoft.com/office/officeart/2005/8/layout/hProcess9"/>
    <dgm:cxn modelId="{69817C1D-ACDC-4F35-900D-B63367D7C62C}" srcId="{9E7C30F8-7069-4BE6-927F-40310EEBEB12}" destId="{682B16AC-ED0B-40C2-B6C9-C95579C38F66}" srcOrd="2" destOrd="0" parTransId="{E9349E8F-B091-4B33-B5A7-79BE5AE26F35}" sibTransId="{14718324-4D4D-411E-9600-57E603C4EEFD}"/>
    <dgm:cxn modelId="{CA7BD1E2-4ECA-49F3-94F4-EF85D996DA6E}" srcId="{9E7C30F8-7069-4BE6-927F-40310EEBEB12}" destId="{2578A7B6-65C8-49E3-97F8-86EA4B5B3C82}" srcOrd="5" destOrd="0" parTransId="{764FEA69-6715-4844-9A71-448CEE03A3C4}" sibTransId="{C877D8CD-64D2-4047-AC76-D61A55E0EEB3}"/>
    <dgm:cxn modelId="{926CE0AA-3CA8-4E67-A59F-C77487E4700E}" srcId="{9E7C30F8-7069-4BE6-927F-40310EEBEB12}" destId="{A170238F-5FCE-4CA5-B24D-C35A0127D338}" srcOrd="8" destOrd="0" parTransId="{D4280310-E43B-4033-99B8-D4711200F725}" sibTransId="{8610CB26-684C-4557-A05F-6AE2F807A491}"/>
    <dgm:cxn modelId="{8080C7F1-996A-4B11-BD4D-22B38DD4CB1F}" srcId="{9E7C30F8-7069-4BE6-927F-40310EEBEB12}" destId="{ADF042CF-5B94-443F-BBF0-3DC765B7ED82}" srcOrd="6" destOrd="0" parTransId="{07E54070-F21C-4522-BF3C-0AE2C926A8AB}" sibTransId="{8A17C26E-01D2-4885-8CA8-BA71F3DC761D}"/>
    <dgm:cxn modelId="{A73A2D0A-7C33-4FB2-982F-DD57A5DD8C07}" type="presOf" srcId="{A170238F-5FCE-4CA5-B24D-C35A0127D338}" destId="{CDAEA4A4-C012-4539-B70E-0EEB17B110DC}" srcOrd="0" destOrd="0" presId="urn:microsoft.com/office/officeart/2005/8/layout/hProcess9"/>
    <dgm:cxn modelId="{F78BD08A-A664-4E1D-9ED2-42C35AE059C7}" srcId="{9E7C30F8-7069-4BE6-927F-40310EEBEB12}" destId="{EF17DFF6-2375-48E8-9681-9D5E6FF1455A}" srcOrd="9" destOrd="0" parTransId="{FD5B48C2-C73C-414B-A95A-2A81CC36D54E}" sibTransId="{6E4744F2-4B10-4379-BB6E-42B604A6F52F}"/>
    <dgm:cxn modelId="{35BC0A3D-8F59-4492-AF65-2F2D333D945F}" srcId="{9E7C30F8-7069-4BE6-927F-40310EEBEB12}" destId="{B0DA5579-5E67-48CA-8DD2-F7C1EEA1E114}" srcOrd="0" destOrd="0" parTransId="{78558A1C-4B11-4401-AA5F-9374720C9FCE}" sibTransId="{1AC2933E-C20C-4797-8CC1-08A2DD38A6E7}"/>
    <dgm:cxn modelId="{E5002324-32A1-49A7-BF41-EE4A900BE3CE}" type="presOf" srcId="{B0DA5579-5E67-48CA-8DD2-F7C1EEA1E114}" destId="{DD4A45D0-12E2-4415-90BC-ADB2F1625072}" srcOrd="0" destOrd="0" presId="urn:microsoft.com/office/officeart/2005/8/layout/hProcess9"/>
    <dgm:cxn modelId="{75F18ABE-8C6C-4132-A671-BC458567E436}" type="presOf" srcId="{2578A7B6-65C8-49E3-97F8-86EA4B5B3C82}" destId="{D8DB95D3-2DBB-45EB-B70C-9E9CFB6DC22E}" srcOrd="0" destOrd="0" presId="urn:microsoft.com/office/officeart/2005/8/layout/hProcess9"/>
    <dgm:cxn modelId="{05479E3C-BFE5-40A3-B654-52869B22A182}" type="presOf" srcId="{EF17DFF6-2375-48E8-9681-9D5E6FF1455A}" destId="{827E3357-CC76-48C4-BF20-6144D24DA196}" srcOrd="0" destOrd="0" presId="urn:microsoft.com/office/officeart/2005/8/layout/hProcess9"/>
    <dgm:cxn modelId="{565DEB01-AB4F-4282-83C4-33870DEB64F4}" type="presOf" srcId="{ADF042CF-5B94-443F-BBF0-3DC765B7ED82}" destId="{9414C03B-0177-4C1D-A85B-5852F0C60783}" srcOrd="0" destOrd="0" presId="urn:microsoft.com/office/officeart/2005/8/layout/hProcess9"/>
    <dgm:cxn modelId="{5E134B00-2740-4D64-9E43-F4309DCCD09B}" type="presOf" srcId="{9E7C30F8-7069-4BE6-927F-40310EEBEB12}" destId="{37B97EAC-8726-4BE3-8F63-05708C4021BF}" srcOrd="0" destOrd="0" presId="urn:microsoft.com/office/officeart/2005/8/layout/hProcess9"/>
    <dgm:cxn modelId="{C7D53D51-6DC3-4FB6-B443-51A972B526F4}" type="presOf" srcId="{B648E9C2-70B0-4DD5-973D-64CE391F1A9C}" destId="{FB512D81-4DD2-430C-97E4-B057AA36EAD8}" srcOrd="0" destOrd="0" presId="urn:microsoft.com/office/officeart/2005/8/layout/hProcess9"/>
    <dgm:cxn modelId="{180CBAFD-8930-495F-8213-D63F098290CF}" srcId="{9E7C30F8-7069-4BE6-927F-40310EEBEB12}" destId="{B648E9C2-70B0-4DD5-973D-64CE391F1A9C}" srcOrd="4" destOrd="0" parTransId="{D61E8602-E8B7-46B9-AA0D-2B3FCA527751}" sibTransId="{3F99B9F5-480F-4DAA-8E86-F0597ED599A3}"/>
    <dgm:cxn modelId="{DF306F45-05C5-46E5-9C9B-B62589BC1338}" type="presParOf" srcId="{37B97EAC-8726-4BE3-8F63-05708C4021BF}" destId="{5AF8302A-D434-40E8-9ED5-355BF3A25295}" srcOrd="0" destOrd="0" presId="urn:microsoft.com/office/officeart/2005/8/layout/hProcess9"/>
    <dgm:cxn modelId="{2EE52098-745D-4201-8253-CF8C4A14B352}" type="presParOf" srcId="{37B97EAC-8726-4BE3-8F63-05708C4021BF}" destId="{BCF6C460-39B7-4B7E-ABAA-B450129FEA18}" srcOrd="1" destOrd="0" presId="urn:microsoft.com/office/officeart/2005/8/layout/hProcess9"/>
    <dgm:cxn modelId="{79FFA109-0B4E-4710-9179-DBA67089729F}" type="presParOf" srcId="{BCF6C460-39B7-4B7E-ABAA-B450129FEA18}" destId="{DD4A45D0-12E2-4415-90BC-ADB2F1625072}" srcOrd="0" destOrd="0" presId="urn:microsoft.com/office/officeart/2005/8/layout/hProcess9"/>
    <dgm:cxn modelId="{FCCAD40D-BFCC-4753-AC5D-8E15A1DD20E0}" type="presParOf" srcId="{BCF6C460-39B7-4B7E-ABAA-B450129FEA18}" destId="{F027C2AC-8C8A-4BA7-9B7B-AA3E39271982}" srcOrd="1" destOrd="0" presId="urn:microsoft.com/office/officeart/2005/8/layout/hProcess9"/>
    <dgm:cxn modelId="{EEA0B12F-0CC5-4164-8DA6-52048712CC3F}" type="presParOf" srcId="{BCF6C460-39B7-4B7E-ABAA-B450129FEA18}" destId="{77553840-CBAA-4A5E-9533-2F2F7AD6C85A}" srcOrd="2" destOrd="0" presId="urn:microsoft.com/office/officeart/2005/8/layout/hProcess9"/>
    <dgm:cxn modelId="{416B20D7-F518-44AD-91A9-87C467344BAD}" type="presParOf" srcId="{BCF6C460-39B7-4B7E-ABAA-B450129FEA18}" destId="{3BF41F30-4AD5-41DD-A91B-A00CF84835AB}" srcOrd="3" destOrd="0" presId="urn:microsoft.com/office/officeart/2005/8/layout/hProcess9"/>
    <dgm:cxn modelId="{FB3582CA-FD39-49B4-A5D4-9D67950AFEF9}" type="presParOf" srcId="{BCF6C460-39B7-4B7E-ABAA-B450129FEA18}" destId="{540CA167-563A-4636-9CDC-1D02583D961A}" srcOrd="4" destOrd="0" presId="urn:microsoft.com/office/officeart/2005/8/layout/hProcess9"/>
    <dgm:cxn modelId="{0345BDE7-824A-4A24-B590-13504205E3E3}" type="presParOf" srcId="{BCF6C460-39B7-4B7E-ABAA-B450129FEA18}" destId="{5FB9F84A-6D2C-4976-BF0B-9B53FF74735A}" srcOrd="5" destOrd="0" presId="urn:microsoft.com/office/officeart/2005/8/layout/hProcess9"/>
    <dgm:cxn modelId="{EC04AC5B-F441-429E-A1F6-2BD7C2E223E2}" type="presParOf" srcId="{BCF6C460-39B7-4B7E-ABAA-B450129FEA18}" destId="{0FD27CF8-4535-45A0-BE98-DA03EC5D9CB0}" srcOrd="6" destOrd="0" presId="urn:microsoft.com/office/officeart/2005/8/layout/hProcess9"/>
    <dgm:cxn modelId="{050BA83C-7DD1-428E-9348-FA3143C2CEBC}" type="presParOf" srcId="{BCF6C460-39B7-4B7E-ABAA-B450129FEA18}" destId="{2655831E-F9F9-427E-8A78-F3A8AC181599}" srcOrd="7" destOrd="0" presId="urn:microsoft.com/office/officeart/2005/8/layout/hProcess9"/>
    <dgm:cxn modelId="{9C4C829E-BDF1-45FF-9AC5-178D096EB849}" type="presParOf" srcId="{BCF6C460-39B7-4B7E-ABAA-B450129FEA18}" destId="{FB512D81-4DD2-430C-97E4-B057AA36EAD8}" srcOrd="8" destOrd="0" presId="urn:microsoft.com/office/officeart/2005/8/layout/hProcess9"/>
    <dgm:cxn modelId="{28A2EFBD-69A5-4840-823E-1AE2D9D7B759}" type="presParOf" srcId="{BCF6C460-39B7-4B7E-ABAA-B450129FEA18}" destId="{CA15600E-1145-4F88-AD57-9B36D545FC20}" srcOrd="9" destOrd="0" presId="urn:microsoft.com/office/officeart/2005/8/layout/hProcess9"/>
    <dgm:cxn modelId="{41AEDCCE-DDF2-4731-B2D3-1817AB5AEAD6}" type="presParOf" srcId="{BCF6C460-39B7-4B7E-ABAA-B450129FEA18}" destId="{D8DB95D3-2DBB-45EB-B70C-9E9CFB6DC22E}" srcOrd="10" destOrd="0" presId="urn:microsoft.com/office/officeart/2005/8/layout/hProcess9"/>
    <dgm:cxn modelId="{EF9DC05D-2BAA-424E-9740-19CA9EB986BE}" type="presParOf" srcId="{BCF6C460-39B7-4B7E-ABAA-B450129FEA18}" destId="{C691424C-D0FF-4F2F-BDB9-F397B94C0B20}" srcOrd="11" destOrd="0" presId="urn:microsoft.com/office/officeart/2005/8/layout/hProcess9"/>
    <dgm:cxn modelId="{32792AD0-0D0A-450C-851C-FA0703B7D43C}" type="presParOf" srcId="{BCF6C460-39B7-4B7E-ABAA-B450129FEA18}" destId="{9414C03B-0177-4C1D-A85B-5852F0C60783}" srcOrd="12" destOrd="0" presId="urn:microsoft.com/office/officeart/2005/8/layout/hProcess9"/>
    <dgm:cxn modelId="{593EF4B1-F22B-4D00-B2DE-D489E3F49C37}" type="presParOf" srcId="{BCF6C460-39B7-4B7E-ABAA-B450129FEA18}" destId="{9D51D3FA-292E-4E2B-8F69-036755E6950D}" srcOrd="13" destOrd="0" presId="urn:microsoft.com/office/officeart/2005/8/layout/hProcess9"/>
    <dgm:cxn modelId="{F633786D-6422-4DD0-A3ED-97334E7B7944}" type="presParOf" srcId="{BCF6C460-39B7-4B7E-ABAA-B450129FEA18}" destId="{BBD0ED08-B090-4C11-9CA9-D604217E8793}" srcOrd="14" destOrd="0" presId="urn:microsoft.com/office/officeart/2005/8/layout/hProcess9"/>
    <dgm:cxn modelId="{E8BF4EE1-1BFC-4B2C-822B-10F02C19B449}" type="presParOf" srcId="{BCF6C460-39B7-4B7E-ABAA-B450129FEA18}" destId="{4FEB7AFE-9111-4D3C-B680-511762E0DC28}" srcOrd="15" destOrd="0" presId="urn:microsoft.com/office/officeart/2005/8/layout/hProcess9"/>
    <dgm:cxn modelId="{76E6C741-256E-4BBF-A2F4-8F8A017503EC}" type="presParOf" srcId="{BCF6C460-39B7-4B7E-ABAA-B450129FEA18}" destId="{CDAEA4A4-C012-4539-B70E-0EEB17B110DC}" srcOrd="16" destOrd="0" presId="urn:microsoft.com/office/officeart/2005/8/layout/hProcess9"/>
    <dgm:cxn modelId="{50018339-0DAF-49A9-842F-A7AB78E04466}" type="presParOf" srcId="{BCF6C460-39B7-4B7E-ABAA-B450129FEA18}" destId="{52357ADA-44F9-4D0C-9FC7-CBF7C92D8FA5}" srcOrd="17" destOrd="0" presId="urn:microsoft.com/office/officeart/2005/8/layout/hProcess9"/>
    <dgm:cxn modelId="{322422B6-4C60-48C1-B53A-84EFDF7A535F}" type="presParOf" srcId="{BCF6C460-39B7-4B7E-ABAA-B450129FEA18}" destId="{827E3357-CC76-48C4-BF20-6144D24DA196}" srcOrd="1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81BD8C-6D7C-4A44-97AB-E4AFEBF6D4C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CA377D-BAE1-4F01-9B2D-5AF7B8E28C14}">
      <dgm:prSet phldrT="[Текст]"/>
      <dgm:spPr/>
      <dgm:t>
        <a:bodyPr/>
        <a:lstStyle/>
        <a:p>
          <a:r>
            <a:rPr lang="ru-RU" dirty="0" smtClean="0"/>
            <a:t>Преступления небольшой тяжести</a:t>
          </a:r>
          <a:endParaRPr lang="ru-RU" dirty="0"/>
        </a:p>
      </dgm:t>
    </dgm:pt>
    <dgm:pt modelId="{FD1B09D8-5D5C-48B6-968E-017C9B88992C}" type="parTrans" cxnId="{2451BEAF-F4EE-43DB-902F-0C9028859BBA}">
      <dgm:prSet/>
      <dgm:spPr/>
      <dgm:t>
        <a:bodyPr/>
        <a:lstStyle/>
        <a:p>
          <a:endParaRPr lang="ru-RU"/>
        </a:p>
      </dgm:t>
    </dgm:pt>
    <dgm:pt modelId="{508EC0BD-B21B-4C1C-824B-B1111C4F4406}" type="sibTrans" cxnId="{2451BEAF-F4EE-43DB-902F-0C9028859BBA}">
      <dgm:prSet/>
      <dgm:spPr/>
      <dgm:t>
        <a:bodyPr/>
        <a:lstStyle/>
        <a:p>
          <a:endParaRPr lang="ru-RU"/>
        </a:p>
      </dgm:t>
    </dgm:pt>
    <dgm:pt modelId="{AEAA4F4C-C00E-4B71-9F75-AFF33CF4C5A3}">
      <dgm:prSet phldrT="[Текст]"/>
      <dgm:spPr/>
      <dgm:t>
        <a:bodyPr/>
        <a:lstStyle/>
        <a:p>
          <a:r>
            <a:rPr lang="ru-RU" dirty="0" smtClean="0"/>
            <a:t>До 2 лет по умышленным преступлениям</a:t>
          </a:r>
          <a:endParaRPr lang="ru-RU" dirty="0"/>
        </a:p>
      </dgm:t>
    </dgm:pt>
    <dgm:pt modelId="{2F5D2AB3-5E6B-4E71-8212-C05A81094B20}" type="parTrans" cxnId="{928FAC4F-7828-4144-B151-718827F5BE3D}">
      <dgm:prSet/>
      <dgm:spPr/>
      <dgm:t>
        <a:bodyPr/>
        <a:lstStyle/>
        <a:p>
          <a:endParaRPr lang="ru-RU"/>
        </a:p>
      </dgm:t>
    </dgm:pt>
    <dgm:pt modelId="{9B0574E3-AA9E-40B8-A1B1-32ACD7DCBAE3}" type="sibTrans" cxnId="{928FAC4F-7828-4144-B151-718827F5BE3D}">
      <dgm:prSet/>
      <dgm:spPr/>
      <dgm:t>
        <a:bodyPr/>
        <a:lstStyle/>
        <a:p>
          <a:endParaRPr lang="ru-RU"/>
        </a:p>
      </dgm:t>
    </dgm:pt>
    <dgm:pt modelId="{FE374C94-AF56-4AB4-BA7E-B351BCE225F6}">
      <dgm:prSet phldrT="[Текст]"/>
      <dgm:spPr/>
      <dgm:t>
        <a:bodyPr/>
        <a:lstStyle/>
        <a:p>
          <a:r>
            <a:rPr lang="ru-RU" dirty="0" smtClean="0"/>
            <a:t>До 5 лет по неосторожным преступлениям</a:t>
          </a:r>
          <a:endParaRPr lang="ru-RU" dirty="0"/>
        </a:p>
      </dgm:t>
    </dgm:pt>
    <dgm:pt modelId="{C810A886-441C-4556-B634-472DADD83DB8}" type="parTrans" cxnId="{98A090A8-6E5F-45EF-9EC8-EC8960582F96}">
      <dgm:prSet/>
      <dgm:spPr/>
      <dgm:t>
        <a:bodyPr/>
        <a:lstStyle/>
        <a:p>
          <a:endParaRPr lang="ru-RU"/>
        </a:p>
      </dgm:t>
    </dgm:pt>
    <dgm:pt modelId="{5BFA3D0E-A8E3-42D5-84B3-CB08C84FBF55}" type="sibTrans" cxnId="{98A090A8-6E5F-45EF-9EC8-EC8960582F96}">
      <dgm:prSet/>
      <dgm:spPr/>
      <dgm:t>
        <a:bodyPr/>
        <a:lstStyle/>
        <a:p>
          <a:endParaRPr lang="ru-RU"/>
        </a:p>
      </dgm:t>
    </dgm:pt>
    <dgm:pt modelId="{70008FA9-7F02-4858-813B-3C8370E38FB1}">
      <dgm:prSet phldrT="[Текст]"/>
      <dgm:spPr/>
      <dgm:t>
        <a:bodyPr/>
        <a:lstStyle/>
        <a:p>
          <a:r>
            <a:rPr lang="ru-RU" dirty="0" smtClean="0"/>
            <a:t>Преступления средней тяжести</a:t>
          </a:r>
          <a:endParaRPr lang="ru-RU" dirty="0"/>
        </a:p>
      </dgm:t>
    </dgm:pt>
    <dgm:pt modelId="{42CB3356-1D59-4194-A65E-34E4250A02D2}" type="parTrans" cxnId="{35E8A0AB-1928-4DB0-9117-9DCFAA5C630B}">
      <dgm:prSet/>
      <dgm:spPr/>
      <dgm:t>
        <a:bodyPr/>
        <a:lstStyle/>
        <a:p>
          <a:endParaRPr lang="ru-RU"/>
        </a:p>
      </dgm:t>
    </dgm:pt>
    <dgm:pt modelId="{6BB57091-4764-4837-87ED-B573B3DE484B}" type="sibTrans" cxnId="{35E8A0AB-1928-4DB0-9117-9DCFAA5C630B}">
      <dgm:prSet/>
      <dgm:spPr/>
      <dgm:t>
        <a:bodyPr/>
        <a:lstStyle/>
        <a:p>
          <a:endParaRPr lang="ru-RU"/>
        </a:p>
      </dgm:t>
    </dgm:pt>
    <dgm:pt modelId="{B47C4844-052D-43AF-A85F-7FD4A158643C}">
      <dgm:prSet phldrT="[Текст]"/>
      <dgm:spPr/>
      <dgm:t>
        <a:bodyPr/>
        <a:lstStyle/>
        <a:p>
          <a:r>
            <a:rPr lang="ru-RU" dirty="0" smtClean="0"/>
            <a:t>До 5 лет по умышленным преступлениям</a:t>
          </a:r>
          <a:endParaRPr lang="ru-RU" dirty="0"/>
        </a:p>
      </dgm:t>
    </dgm:pt>
    <dgm:pt modelId="{343209D6-CB94-40F7-B092-3BB533E98B4C}" type="parTrans" cxnId="{9710129E-B7D3-4410-B7B4-156DAAD681D5}">
      <dgm:prSet/>
      <dgm:spPr/>
      <dgm:t>
        <a:bodyPr/>
        <a:lstStyle/>
        <a:p>
          <a:endParaRPr lang="ru-RU"/>
        </a:p>
      </dgm:t>
    </dgm:pt>
    <dgm:pt modelId="{74476C77-240A-4B63-8EEC-313F3B021ACB}" type="sibTrans" cxnId="{9710129E-B7D3-4410-B7B4-156DAAD681D5}">
      <dgm:prSet/>
      <dgm:spPr/>
      <dgm:t>
        <a:bodyPr/>
        <a:lstStyle/>
        <a:p>
          <a:endParaRPr lang="ru-RU"/>
        </a:p>
      </dgm:t>
    </dgm:pt>
    <dgm:pt modelId="{D2F08908-0829-4BFB-BAFF-B4B20F7B322E}">
      <dgm:prSet phldrT="[Текст]"/>
      <dgm:spPr/>
      <dgm:t>
        <a:bodyPr/>
        <a:lstStyle/>
        <a:p>
          <a:r>
            <a:rPr lang="ru-RU" dirty="0" smtClean="0"/>
            <a:t>Свыше 5 лет по неосторожным преступлениям</a:t>
          </a:r>
          <a:endParaRPr lang="ru-RU" dirty="0"/>
        </a:p>
      </dgm:t>
    </dgm:pt>
    <dgm:pt modelId="{18EE423A-284A-487B-A618-8677C50050C3}" type="parTrans" cxnId="{11899BF2-442A-4126-9325-4FF7159D4C24}">
      <dgm:prSet/>
      <dgm:spPr/>
      <dgm:t>
        <a:bodyPr/>
        <a:lstStyle/>
        <a:p>
          <a:endParaRPr lang="ru-RU"/>
        </a:p>
      </dgm:t>
    </dgm:pt>
    <dgm:pt modelId="{C765478E-9480-4D9C-9522-92829C90DC8F}" type="sibTrans" cxnId="{11899BF2-442A-4126-9325-4FF7159D4C24}">
      <dgm:prSet/>
      <dgm:spPr/>
      <dgm:t>
        <a:bodyPr/>
        <a:lstStyle/>
        <a:p>
          <a:endParaRPr lang="ru-RU"/>
        </a:p>
      </dgm:t>
    </dgm:pt>
    <dgm:pt modelId="{115EFC58-CB6C-4204-9DCF-10AEB7B78F93}">
      <dgm:prSet phldrT="[Текст]"/>
      <dgm:spPr/>
      <dgm:t>
        <a:bodyPr/>
        <a:lstStyle/>
        <a:p>
          <a:r>
            <a:rPr lang="ru-RU" dirty="0" smtClean="0"/>
            <a:t>Тяжкие преступления</a:t>
          </a:r>
          <a:endParaRPr lang="ru-RU" dirty="0"/>
        </a:p>
      </dgm:t>
    </dgm:pt>
    <dgm:pt modelId="{7901A89A-F205-4386-A424-C52AAC958EC9}" type="parTrans" cxnId="{F5CE6113-6179-4DB4-83CE-EAA79FAE282B}">
      <dgm:prSet/>
      <dgm:spPr/>
      <dgm:t>
        <a:bodyPr/>
        <a:lstStyle/>
        <a:p>
          <a:endParaRPr lang="ru-RU"/>
        </a:p>
      </dgm:t>
    </dgm:pt>
    <dgm:pt modelId="{1BC2766F-79B2-4720-BC1E-01683077EC0E}" type="sibTrans" cxnId="{F5CE6113-6179-4DB4-83CE-EAA79FAE282B}">
      <dgm:prSet/>
      <dgm:spPr/>
      <dgm:t>
        <a:bodyPr/>
        <a:lstStyle/>
        <a:p>
          <a:endParaRPr lang="ru-RU"/>
        </a:p>
      </dgm:t>
    </dgm:pt>
    <dgm:pt modelId="{27D92035-4F00-4681-A78A-9DB0BACC0533}">
      <dgm:prSet phldrT="[Текст]"/>
      <dgm:spPr/>
      <dgm:t>
        <a:bodyPr/>
        <a:lstStyle/>
        <a:p>
          <a:r>
            <a:rPr lang="ru-RU" dirty="0" smtClean="0"/>
            <a:t>До 12 лет по умышленным преступлениям</a:t>
          </a:r>
          <a:endParaRPr lang="ru-RU" dirty="0"/>
        </a:p>
      </dgm:t>
    </dgm:pt>
    <dgm:pt modelId="{106361A5-8380-40E9-BB66-919DA73AF8D7}" type="parTrans" cxnId="{C89D5884-DA7C-49F4-9D23-777589D04B99}">
      <dgm:prSet/>
      <dgm:spPr/>
      <dgm:t>
        <a:bodyPr/>
        <a:lstStyle/>
        <a:p>
          <a:endParaRPr lang="ru-RU"/>
        </a:p>
      </dgm:t>
    </dgm:pt>
    <dgm:pt modelId="{871A3F52-54D2-47A9-BA9D-35C4E21A1E02}" type="sibTrans" cxnId="{C89D5884-DA7C-49F4-9D23-777589D04B99}">
      <dgm:prSet/>
      <dgm:spPr/>
      <dgm:t>
        <a:bodyPr/>
        <a:lstStyle/>
        <a:p>
          <a:endParaRPr lang="ru-RU"/>
        </a:p>
      </dgm:t>
    </dgm:pt>
    <dgm:pt modelId="{DBC4AC76-1748-4C74-8DCA-FE19A22EDBF4}">
      <dgm:prSet phldrT="[Текст]" phldr="1"/>
      <dgm:spPr/>
      <dgm:t>
        <a:bodyPr/>
        <a:lstStyle/>
        <a:p>
          <a:endParaRPr lang="ru-RU" dirty="0"/>
        </a:p>
      </dgm:t>
    </dgm:pt>
    <dgm:pt modelId="{5B78B795-9C00-4368-834C-CE34A3193EB7}" type="parTrans" cxnId="{4CA6721F-BA9B-495B-AFC2-759A734DFD71}">
      <dgm:prSet/>
      <dgm:spPr/>
      <dgm:t>
        <a:bodyPr/>
        <a:lstStyle/>
        <a:p>
          <a:endParaRPr lang="ru-RU"/>
        </a:p>
      </dgm:t>
    </dgm:pt>
    <dgm:pt modelId="{85B370CF-6AF8-4AF2-B616-08C9D04376C1}" type="sibTrans" cxnId="{4CA6721F-BA9B-495B-AFC2-759A734DFD71}">
      <dgm:prSet/>
      <dgm:spPr/>
      <dgm:t>
        <a:bodyPr/>
        <a:lstStyle/>
        <a:p>
          <a:endParaRPr lang="ru-RU"/>
        </a:p>
      </dgm:t>
    </dgm:pt>
    <dgm:pt modelId="{C0B816B4-E165-4251-89E4-AE997EE8EB7B}" type="pres">
      <dgm:prSet presAssocID="{CE81BD8C-6D7C-4A44-97AB-E4AFEBF6D4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3DF20-0F99-4A19-A6AF-2C6D555B080A}" type="pres">
      <dgm:prSet presAssocID="{53CA377D-BAE1-4F01-9B2D-5AF7B8E28C14}" presName="linNode" presStyleCnt="0"/>
      <dgm:spPr/>
    </dgm:pt>
    <dgm:pt modelId="{483256D9-F1C8-4FFF-93ED-AC844769EDAC}" type="pres">
      <dgm:prSet presAssocID="{53CA377D-BAE1-4F01-9B2D-5AF7B8E28C1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F82CD-A1B9-4F48-A07E-097B6F05A30B}" type="pres">
      <dgm:prSet presAssocID="{53CA377D-BAE1-4F01-9B2D-5AF7B8E28C1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B3FB3C-9E81-4648-86B3-2C4FBC000194}" type="pres">
      <dgm:prSet presAssocID="{508EC0BD-B21B-4C1C-824B-B1111C4F4406}" presName="sp" presStyleCnt="0"/>
      <dgm:spPr/>
    </dgm:pt>
    <dgm:pt modelId="{347BFCF0-E837-4914-AE3A-98499A031DE8}" type="pres">
      <dgm:prSet presAssocID="{70008FA9-7F02-4858-813B-3C8370E38FB1}" presName="linNode" presStyleCnt="0"/>
      <dgm:spPr/>
    </dgm:pt>
    <dgm:pt modelId="{A2C1BDA6-AA54-44AC-8BA9-9C639009550B}" type="pres">
      <dgm:prSet presAssocID="{70008FA9-7F02-4858-813B-3C8370E38FB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7A3AC-9877-47A8-9C5E-F51B579328E6}" type="pres">
      <dgm:prSet presAssocID="{70008FA9-7F02-4858-813B-3C8370E38FB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EBD5D-1260-4C42-B08D-5D0F51574C8F}" type="pres">
      <dgm:prSet presAssocID="{6BB57091-4764-4837-87ED-B573B3DE484B}" presName="sp" presStyleCnt="0"/>
      <dgm:spPr/>
    </dgm:pt>
    <dgm:pt modelId="{3CA60234-1019-4D57-BF21-E5BCC0ADF83D}" type="pres">
      <dgm:prSet presAssocID="{115EFC58-CB6C-4204-9DCF-10AEB7B78F93}" presName="linNode" presStyleCnt="0"/>
      <dgm:spPr/>
    </dgm:pt>
    <dgm:pt modelId="{4B10AB24-808E-4EDF-94C8-1DDCE7448B8C}" type="pres">
      <dgm:prSet presAssocID="{115EFC58-CB6C-4204-9DCF-10AEB7B78F9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65ED1-F9DF-4C53-983A-F6A7B97A7703}" type="pres">
      <dgm:prSet presAssocID="{115EFC58-CB6C-4204-9DCF-10AEB7B78F9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899BF2-442A-4126-9325-4FF7159D4C24}" srcId="{70008FA9-7F02-4858-813B-3C8370E38FB1}" destId="{D2F08908-0829-4BFB-BAFF-B4B20F7B322E}" srcOrd="1" destOrd="0" parTransId="{18EE423A-284A-487B-A618-8677C50050C3}" sibTransId="{C765478E-9480-4D9C-9522-92829C90DC8F}"/>
    <dgm:cxn modelId="{4431E29B-196F-4AF2-9EEE-F6E98ACEA986}" type="presOf" srcId="{D2F08908-0829-4BFB-BAFF-B4B20F7B322E}" destId="{6507A3AC-9877-47A8-9C5E-F51B579328E6}" srcOrd="0" destOrd="1" presId="urn:microsoft.com/office/officeart/2005/8/layout/vList5"/>
    <dgm:cxn modelId="{2451BEAF-F4EE-43DB-902F-0C9028859BBA}" srcId="{CE81BD8C-6D7C-4A44-97AB-E4AFEBF6D4C3}" destId="{53CA377D-BAE1-4F01-9B2D-5AF7B8E28C14}" srcOrd="0" destOrd="0" parTransId="{FD1B09D8-5D5C-48B6-968E-017C9B88992C}" sibTransId="{508EC0BD-B21B-4C1C-824B-B1111C4F4406}"/>
    <dgm:cxn modelId="{67222E39-9758-4C04-9E2F-4F27846336AC}" type="presOf" srcId="{FE374C94-AF56-4AB4-BA7E-B351BCE225F6}" destId="{3E0F82CD-A1B9-4F48-A07E-097B6F05A30B}" srcOrd="0" destOrd="1" presId="urn:microsoft.com/office/officeart/2005/8/layout/vList5"/>
    <dgm:cxn modelId="{2F171FE1-269E-498B-B703-F3658CFAE4AA}" type="presOf" srcId="{B47C4844-052D-43AF-A85F-7FD4A158643C}" destId="{6507A3AC-9877-47A8-9C5E-F51B579328E6}" srcOrd="0" destOrd="0" presId="urn:microsoft.com/office/officeart/2005/8/layout/vList5"/>
    <dgm:cxn modelId="{51E919F8-4A9D-4B6B-A445-930DEF9CF90F}" type="presOf" srcId="{70008FA9-7F02-4858-813B-3C8370E38FB1}" destId="{A2C1BDA6-AA54-44AC-8BA9-9C639009550B}" srcOrd="0" destOrd="0" presId="urn:microsoft.com/office/officeart/2005/8/layout/vList5"/>
    <dgm:cxn modelId="{9710129E-B7D3-4410-B7B4-156DAAD681D5}" srcId="{70008FA9-7F02-4858-813B-3C8370E38FB1}" destId="{B47C4844-052D-43AF-A85F-7FD4A158643C}" srcOrd="0" destOrd="0" parTransId="{343209D6-CB94-40F7-B092-3BB533E98B4C}" sibTransId="{74476C77-240A-4B63-8EEC-313F3B021ACB}"/>
    <dgm:cxn modelId="{35E8A0AB-1928-4DB0-9117-9DCFAA5C630B}" srcId="{CE81BD8C-6D7C-4A44-97AB-E4AFEBF6D4C3}" destId="{70008FA9-7F02-4858-813B-3C8370E38FB1}" srcOrd="1" destOrd="0" parTransId="{42CB3356-1D59-4194-A65E-34E4250A02D2}" sibTransId="{6BB57091-4764-4837-87ED-B573B3DE484B}"/>
    <dgm:cxn modelId="{C89D5884-DA7C-49F4-9D23-777589D04B99}" srcId="{115EFC58-CB6C-4204-9DCF-10AEB7B78F93}" destId="{27D92035-4F00-4681-A78A-9DB0BACC0533}" srcOrd="0" destOrd="0" parTransId="{106361A5-8380-40E9-BB66-919DA73AF8D7}" sibTransId="{871A3F52-54D2-47A9-BA9D-35C4E21A1E02}"/>
    <dgm:cxn modelId="{D4101A48-B4A9-4531-ADD4-7AEE63BB6128}" type="presOf" srcId="{27D92035-4F00-4681-A78A-9DB0BACC0533}" destId="{4DE65ED1-F9DF-4C53-983A-F6A7B97A7703}" srcOrd="0" destOrd="0" presId="urn:microsoft.com/office/officeart/2005/8/layout/vList5"/>
    <dgm:cxn modelId="{F5CE6113-6179-4DB4-83CE-EAA79FAE282B}" srcId="{CE81BD8C-6D7C-4A44-97AB-E4AFEBF6D4C3}" destId="{115EFC58-CB6C-4204-9DCF-10AEB7B78F93}" srcOrd="2" destOrd="0" parTransId="{7901A89A-F205-4386-A424-C52AAC958EC9}" sibTransId="{1BC2766F-79B2-4720-BC1E-01683077EC0E}"/>
    <dgm:cxn modelId="{85DA9425-FA17-4668-A259-DB1C8728F528}" type="presOf" srcId="{CE81BD8C-6D7C-4A44-97AB-E4AFEBF6D4C3}" destId="{C0B816B4-E165-4251-89E4-AE997EE8EB7B}" srcOrd="0" destOrd="0" presId="urn:microsoft.com/office/officeart/2005/8/layout/vList5"/>
    <dgm:cxn modelId="{621703A2-7E50-4442-AE0B-3428BDE38533}" type="presOf" srcId="{115EFC58-CB6C-4204-9DCF-10AEB7B78F93}" destId="{4B10AB24-808E-4EDF-94C8-1DDCE7448B8C}" srcOrd="0" destOrd="0" presId="urn:microsoft.com/office/officeart/2005/8/layout/vList5"/>
    <dgm:cxn modelId="{1046028D-C5C4-4F96-B21A-F62FD8218302}" type="presOf" srcId="{53CA377D-BAE1-4F01-9B2D-5AF7B8E28C14}" destId="{483256D9-F1C8-4FFF-93ED-AC844769EDAC}" srcOrd="0" destOrd="0" presId="urn:microsoft.com/office/officeart/2005/8/layout/vList5"/>
    <dgm:cxn modelId="{4CA6721F-BA9B-495B-AFC2-759A734DFD71}" srcId="{115EFC58-CB6C-4204-9DCF-10AEB7B78F93}" destId="{DBC4AC76-1748-4C74-8DCA-FE19A22EDBF4}" srcOrd="1" destOrd="0" parTransId="{5B78B795-9C00-4368-834C-CE34A3193EB7}" sibTransId="{85B370CF-6AF8-4AF2-B616-08C9D04376C1}"/>
    <dgm:cxn modelId="{EBD8F16F-C5C9-45CD-8D44-5485B7F6D0D1}" type="presOf" srcId="{DBC4AC76-1748-4C74-8DCA-FE19A22EDBF4}" destId="{4DE65ED1-F9DF-4C53-983A-F6A7B97A7703}" srcOrd="0" destOrd="1" presId="urn:microsoft.com/office/officeart/2005/8/layout/vList5"/>
    <dgm:cxn modelId="{98A090A8-6E5F-45EF-9EC8-EC8960582F96}" srcId="{53CA377D-BAE1-4F01-9B2D-5AF7B8E28C14}" destId="{FE374C94-AF56-4AB4-BA7E-B351BCE225F6}" srcOrd="1" destOrd="0" parTransId="{C810A886-441C-4556-B634-472DADD83DB8}" sibTransId="{5BFA3D0E-A8E3-42D5-84B3-CB08C84FBF55}"/>
    <dgm:cxn modelId="{65D6FD15-B67E-4255-A015-B759FF18BD45}" type="presOf" srcId="{AEAA4F4C-C00E-4B71-9F75-AFF33CF4C5A3}" destId="{3E0F82CD-A1B9-4F48-A07E-097B6F05A30B}" srcOrd="0" destOrd="0" presId="urn:microsoft.com/office/officeart/2005/8/layout/vList5"/>
    <dgm:cxn modelId="{928FAC4F-7828-4144-B151-718827F5BE3D}" srcId="{53CA377D-BAE1-4F01-9B2D-5AF7B8E28C14}" destId="{AEAA4F4C-C00E-4B71-9F75-AFF33CF4C5A3}" srcOrd="0" destOrd="0" parTransId="{2F5D2AB3-5E6B-4E71-8212-C05A81094B20}" sibTransId="{9B0574E3-AA9E-40B8-A1B1-32ACD7DCBAE3}"/>
    <dgm:cxn modelId="{53B2CE39-4E9D-4E55-80AF-2BF219AB4A65}" type="presParOf" srcId="{C0B816B4-E165-4251-89E4-AE997EE8EB7B}" destId="{C863DF20-0F99-4A19-A6AF-2C6D555B080A}" srcOrd="0" destOrd="0" presId="urn:microsoft.com/office/officeart/2005/8/layout/vList5"/>
    <dgm:cxn modelId="{C3DB0BB0-D381-4CE1-BD65-B92F224C898F}" type="presParOf" srcId="{C863DF20-0F99-4A19-A6AF-2C6D555B080A}" destId="{483256D9-F1C8-4FFF-93ED-AC844769EDAC}" srcOrd="0" destOrd="0" presId="urn:microsoft.com/office/officeart/2005/8/layout/vList5"/>
    <dgm:cxn modelId="{C798FA24-6DE1-41C2-8481-EC30DAA02D96}" type="presParOf" srcId="{C863DF20-0F99-4A19-A6AF-2C6D555B080A}" destId="{3E0F82CD-A1B9-4F48-A07E-097B6F05A30B}" srcOrd="1" destOrd="0" presId="urn:microsoft.com/office/officeart/2005/8/layout/vList5"/>
    <dgm:cxn modelId="{005BFCAF-319B-4B1D-9116-15DD3197976A}" type="presParOf" srcId="{C0B816B4-E165-4251-89E4-AE997EE8EB7B}" destId="{9EB3FB3C-9E81-4648-86B3-2C4FBC000194}" srcOrd="1" destOrd="0" presId="urn:microsoft.com/office/officeart/2005/8/layout/vList5"/>
    <dgm:cxn modelId="{79B8DDF8-46A9-46B0-8F6B-E94C9B786047}" type="presParOf" srcId="{C0B816B4-E165-4251-89E4-AE997EE8EB7B}" destId="{347BFCF0-E837-4914-AE3A-98499A031DE8}" srcOrd="2" destOrd="0" presId="urn:microsoft.com/office/officeart/2005/8/layout/vList5"/>
    <dgm:cxn modelId="{22B8354A-D66B-4FE3-BC50-EDA6EBC8F696}" type="presParOf" srcId="{347BFCF0-E837-4914-AE3A-98499A031DE8}" destId="{A2C1BDA6-AA54-44AC-8BA9-9C639009550B}" srcOrd="0" destOrd="0" presId="urn:microsoft.com/office/officeart/2005/8/layout/vList5"/>
    <dgm:cxn modelId="{9E6C6433-1F3A-4932-B5ED-76FDBD85881D}" type="presParOf" srcId="{347BFCF0-E837-4914-AE3A-98499A031DE8}" destId="{6507A3AC-9877-47A8-9C5E-F51B579328E6}" srcOrd="1" destOrd="0" presId="urn:microsoft.com/office/officeart/2005/8/layout/vList5"/>
    <dgm:cxn modelId="{CB1FF0AB-D184-4CBB-9E30-9C91EDE9335C}" type="presParOf" srcId="{C0B816B4-E165-4251-89E4-AE997EE8EB7B}" destId="{75AEBD5D-1260-4C42-B08D-5D0F51574C8F}" srcOrd="3" destOrd="0" presId="urn:microsoft.com/office/officeart/2005/8/layout/vList5"/>
    <dgm:cxn modelId="{B48626DD-D860-48AF-845A-9DD28172053B}" type="presParOf" srcId="{C0B816B4-E165-4251-89E4-AE997EE8EB7B}" destId="{3CA60234-1019-4D57-BF21-E5BCC0ADF83D}" srcOrd="4" destOrd="0" presId="urn:microsoft.com/office/officeart/2005/8/layout/vList5"/>
    <dgm:cxn modelId="{89AB5AD0-959F-4E02-85BD-E1D5F85E1077}" type="presParOf" srcId="{3CA60234-1019-4D57-BF21-E5BCC0ADF83D}" destId="{4B10AB24-808E-4EDF-94C8-1DDCE7448B8C}" srcOrd="0" destOrd="0" presId="urn:microsoft.com/office/officeart/2005/8/layout/vList5"/>
    <dgm:cxn modelId="{AFBFFF9C-BE7F-4C7A-8324-0007677B4108}" type="presParOf" srcId="{3CA60234-1019-4D57-BF21-E5BCC0ADF83D}" destId="{4DE65ED1-F9DF-4C53-983A-F6A7B97A770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77EEBD-050C-419C-953D-E9B5320E6B2B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422BA2-E76C-4C41-BA67-8BA34BC89C43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 smtClean="0"/>
            <a:t>ПРЕСТУПЛЕНИЯ НЕБОЛЬШОЙ ТЯЖЕСТИ </a:t>
          </a:r>
        </a:p>
        <a:p>
          <a:r>
            <a:rPr lang="ru-RU" b="1" dirty="0" smtClean="0"/>
            <a:t>ПРЕСТУПЛЕНИЯ СРЕДНЕЙ ТЯЖЕСТИ</a:t>
          </a:r>
        </a:p>
        <a:p>
          <a:r>
            <a:rPr lang="ru-RU" b="1" dirty="0" smtClean="0"/>
            <a:t>ТЯЖКИЕ ПРЕСТУПЛЕНИЯ</a:t>
          </a:r>
          <a:endParaRPr lang="ru-RU" b="1" dirty="0"/>
        </a:p>
      </dgm:t>
    </dgm:pt>
    <dgm:pt modelId="{A9E88ED4-FC8D-419C-BDEE-CD025F860323}" type="parTrans" cxnId="{AC36AD75-3CF2-447E-B0FA-9B6071509CEA}">
      <dgm:prSet/>
      <dgm:spPr/>
      <dgm:t>
        <a:bodyPr/>
        <a:lstStyle/>
        <a:p>
          <a:endParaRPr lang="ru-RU"/>
        </a:p>
      </dgm:t>
    </dgm:pt>
    <dgm:pt modelId="{59272694-B477-421E-A559-F5BEE1397D91}" type="sibTrans" cxnId="{AC36AD75-3CF2-447E-B0FA-9B6071509CEA}">
      <dgm:prSet/>
      <dgm:spPr/>
      <dgm:t>
        <a:bodyPr/>
        <a:lstStyle/>
        <a:p>
          <a:endParaRPr lang="ru-RU"/>
        </a:p>
      </dgm:t>
    </dgm:pt>
    <dgm:pt modelId="{CAC6D8F4-A23F-4C6E-9B7E-7DC0A1D9DED2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 smtClean="0"/>
            <a:t>УГОЛОВНЫЕ ПРОСТУПКИ</a:t>
          </a:r>
        </a:p>
        <a:p>
          <a:r>
            <a:rPr lang="ru-RU" b="1" dirty="0" smtClean="0"/>
            <a:t>ОСОБО ТЯЖКИЕ ПРЕСТУПЛЕНИЯ</a:t>
          </a:r>
        </a:p>
        <a:p>
          <a:r>
            <a:rPr lang="ru-RU" b="1" dirty="0" smtClean="0"/>
            <a:t>ОТСУТСТВИЕ СОГЛАСИЯ ПОТЕРПЕВШЕГО</a:t>
          </a:r>
          <a:endParaRPr lang="ru-RU" b="1" dirty="0"/>
        </a:p>
      </dgm:t>
    </dgm:pt>
    <dgm:pt modelId="{5C4E7DAD-07CE-44FB-8B62-3D4973B04401}" type="parTrans" cxnId="{FACE0ED0-69B0-4E24-A301-AA6A5AD0FBF4}">
      <dgm:prSet/>
      <dgm:spPr/>
      <dgm:t>
        <a:bodyPr/>
        <a:lstStyle/>
        <a:p>
          <a:endParaRPr lang="ru-RU"/>
        </a:p>
      </dgm:t>
    </dgm:pt>
    <dgm:pt modelId="{44602CAC-E8F8-49B0-9093-E22A6088FD1A}" type="sibTrans" cxnId="{FACE0ED0-69B0-4E24-A301-AA6A5AD0FBF4}">
      <dgm:prSet/>
      <dgm:spPr/>
      <dgm:t>
        <a:bodyPr/>
        <a:lstStyle/>
        <a:p>
          <a:endParaRPr lang="ru-RU"/>
        </a:p>
      </dgm:t>
    </dgm:pt>
    <dgm:pt modelId="{E5264E3F-431E-4148-B74E-C26EB7670317}" type="pres">
      <dgm:prSet presAssocID="{5177EEBD-050C-419C-953D-E9B5320E6B2B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CE0142-93DD-4660-8722-0D89B4E37FEB}" type="pres">
      <dgm:prSet presAssocID="{5177EEBD-050C-419C-953D-E9B5320E6B2B}" presName="Background" presStyleLbl="bgImgPlace1" presStyleIdx="0" presStyleCnt="1"/>
      <dgm:spPr/>
    </dgm:pt>
    <dgm:pt modelId="{C1A7188D-7910-40EE-AC5B-2BE3CAD614E9}" type="pres">
      <dgm:prSet presAssocID="{5177EEBD-050C-419C-953D-E9B5320E6B2B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23782-6EB9-4C94-B466-821752C25056}" type="pres">
      <dgm:prSet presAssocID="{5177EEBD-050C-419C-953D-E9B5320E6B2B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852C9-A2BB-4F44-BF4E-1A1B0A91CB81}" type="pres">
      <dgm:prSet presAssocID="{5177EEBD-050C-419C-953D-E9B5320E6B2B}" presName="Plus" presStyleLbl="alignNode1" presStyleIdx="0" presStyleCnt="2"/>
      <dgm:spPr/>
    </dgm:pt>
    <dgm:pt modelId="{592956D0-8389-4381-B88E-54FD1DC8DCA4}" type="pres">
      <dgm:prSet presAssocID="{5177EEBD-050C-419C-953D-E9B5320E6B2B}" presName="Minus" presStyleLbl="alignNode1" presStyleIdx="1" presStyleCnt="2"/>
      <dgm:spPr/>
    </dgm:pt>
    <dgm:pt modelId="{7B021363-7F40-4AA0-8E42-CD49562E21F5}" type="pres">
      <dgm:prSet presAssocID="{5177EEBD-050C-419C-953D-E9B5320E6B2B}" presName="Divider" presStyleLbl="parChTrans1D1" presStyleIdx="0" presStyleCnt="1"/>
      <dgm:spPr/>
    </dgm:pt>
  </dgm:ptLst>
  <dgm:cxnLst>
    <dgm:cxn modelId="{3F5FCC8D-B436-4098-87A0-C04094DCCE6B}" type="presOf" srcId="{CAC6D8F4-A23F-4C6E-9B7E-7DC0A1D9DED2}" destId="{C8E23782-6EB9-4C94-B466-821752C25056}" srcOrd="0" destOrd="0" presId="urn:microsoft.com/office/officeart/2009/3/layout/PlusandMinus"/>
    <dgm:cxn modelId="{E14EF005-733F-4968-AF8D-A08E11F1D8B3}" type="presOf" srcId="{5177EEBD-050C-419C-953D-E9B5320E6B2B}" destId="{E5264E3F-431E-4148-B74E-C26EB7670317}" srcOrd="0" destOrd="0" presId="urn:microsoft.com/office/officeart/2009/3/layout/PlusandMinus"/>
    <dgm:cxn modelId="{AC36AD75-3CF2-447E-B0FA-9B6071509CEA}" srcId="{5177EEBD-050C-419C-953D-E9B5320E6B2B}" destId="{30422BA2-E76C-4C41-BA67-8BA34BC89C43}" srcOrd="0" destOrd="0" parTransId="{A9E88ED4-FC8D-419C-BDEE-CD025F860323}" sibTransId="{59272694-B477-421E-A559-F5BEE1397D91}"/>
    <dgm:cxn modelId="{7A0D28CF-D731-41E7-9CF2-B25AC009E206}" type="presOf" srcId="{30422BA2-E76C-4C41-BA67-8BA34BC89C43}" destId="{C1A7188D-7910-40EE-AC5B-2BE3CAD614E9}" srcOrd="0" destOrd="0" presId="urn:microsoft.com/office/officeart/2009/3/layout/PlusandMinus"/>
    <dgm:cxn modelId="{FACE0ED0-69B0-4E24-A301-AA6A5AD0FBF4}" srcId="{5177EEBD-050C-419C-953D-E9B5320E6B2B}" destId="{CAC6D8F4-A23F-4C6E-9B7E-7DC0A1D9DED2}" srcOrd="1" destOrd="0" parTransId="{5C4E7DAD-07CE-44FB-8B62-3D4973B04401}" sibTransId="{44602CAC-E8F8-49B0-9093-E22A6088FD1A}"/>
    <dgm:cxn modelId="{14BE447B-C793-4902-B3B2-AE1BE58C7718}" type="presParOf" srcId="{E5264E3F-431E-4148-B74E-C26EB7670317}" destId="{4BCE0142-93DD-4660-8722-0D89B4E37FEB}" srcOrd="0" destOrd="0" presId="urn:microsoft.com/office/officeart/2009/3/layout/PlusandMinus"/>
    <dgm:cxn modelId="{D9D79980-FF8C-472C-AC1F-2614FCF2046E}" type="presParOf" srcId="{E5264E3F-431E-4148-B74E-C26EB7670317}" destId="{C1A7188D-7910-40EE-AC5B-2BE3CAD614E9}" srcOrd="1" destOrd="0" presId="urn:microsoft.com/office/officeart/2009/3/layout/PlusandMinus"/>
    <dgm:cxn modelId="{0E4D2249-C345-4EB3-B355-437F648CF7F4}" type="presParOf" srcId="{E5264E3F-431E-4148-B74E-C26EB7670317}" destId="{C8E23782-6EB9-4C94-B466-821752C25056}" srcOrd="2" destOrd="0" presId="urn:microsoft.com/office/officeart/2009/3/layout/PlusandMinus"/>
    <dgm:cxn modelId="{22A26E29-262F-46BF-98D7-2776B51EE832}" type="presParOf" srcId="{E5264E3F-431E-4148-B74E-C26EB7670317}" destId="{95B852C9-A2BB-4F44-BF4E-1A1B0A91CB81}" srcOrd="3" destOrd="0" presId="urn:microsoft.com/office/officeart/2009/3/layout/PlusandMinus"/>
    <dgm:cxn modelId="{670BF5CE-4A87-421A-A94A-C982726B782B}" type="presParOf" srcId="{E5264E3F-431E-4148-B74E-C26EB7670317}" destId="{592956D0-8389-4381-B88E-54FD1DC8DCA4}" srcOrd="4" destOrd="0" presId="urn:microsoft.com/office/officeart/2009/3/layout/PlusandMinus"/>
    <dgm:cxn modelId="{D7AA230C-62AC-4DBD-B432-BC97BD1DCC32}" type="presParOf" srcId="{E5264E3F-431E-4148-B74E-C26EB7670317}" destId="{7B021363-7F40-4AA0-8E42-CD49562E21F5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0274FB-06D3-4013-B482-5E932EEA096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82E40B5-EA6D-424C-91B6-7FC7D2298B23}">
      <dgm:prSet phldrT="[Текст]"/>
      <dgm:spPr/>
      <dgm:t>
        <a:bodyPr/>
        <a:lstStyle/>
        <a:p>
          <a:r>
            <a:rPr lang="ru-RU" dirty="0" smtClean="0"/>
            <a:t>Ходатайство защитника</a:t>
          </a:r>
          <a:endParaRPr lang="ru-RU" dirty="0"/>
        </a:p>
      </dgm:t>
    </dgm:pt>
    <dgm:pt modelId="{34E572CA-F132-40E3-982B-7313322D2DAA}" type="parTrans" cxnId="{786CA1AC-5221-494F-891F-F3EB437395C1}">
      <dgm:prSet/>
      <dgm:spPr/>
      <dgm:t>
        <a:bodyPr/>
        <a:lstStyle/>
        <a:p>
          <a:endParaRPr lang="ru-RU"/>
        </a:p>
      </dgm:t>
    </dgm:pt>
    <dgm:pt modelId="{BA1F629D-B0CC-459B-9684-32D183E47A82}" type="sibTrans" cxnId="{786CA1AC-5221-494F-891F-F3EB437395C1}">
      <dgm:prSet/>
      <dgm:spPr/>
      <dgm:t>
        <a:bodyPr/>
        <a:lstStyle/>
        <a:p>
          <a:endParaRPr lang="ru-RU"/>
        </a:p>
      </dgm:t>
    </dgm:pt>
    <dgm:pt modelId="{33595542-C07E-42E2-8A82-E80A7C2C28D4}">
      <dgm:prSet phldrT="[Текст]"/>
      <dgm:spPr/>
      <dgm:t>
        <a:bodyPr/>
        <a:lstStyle/>
        <a:p>
          <a:r>
            <a:rPr lang="ru-RU" dirty="0" smtClean="0"/>
            <a:t>Рассмотрение прокурором</a:t>
          </a:r>
          <a:endParaRPr lang="ru-RU" dirty="0"/>
        </a:p>
      </dgm:t>
    </dgm:pt>
    <dgm:pt modelId="{7204DFB3-266E-4B35-9EA0-804251EC1721}" type="parTrans" cxnId="{F6355593-AA20-4120-A284-2C2EBD4FAD76}">
      <dgm:prSet/>
      <dgm:spPr/>
      <dgm:t>
        <a:bodyPr/>
        <a:lstStyle/>
        <a:p>
          <a:endParaRPr lang="ru-RU"/>
        </a:p>
      </dgm:t>
    </dgm:pt>
    <dgm:pt modelId="{7BAC654E-3EF8-47DF-85D6-F6B009A92C0B}" type="sibTrans" cxnId="{F6355593-AA20-4120-A284-2C2EBD4FAD76}">
      <dgm:prSet/>
      <dgm:spPr/>
      <dgm:t>
        <a:bodyPr/>
        <a:lstStyle/>
        <a:p>
          <a:endParaRPr lang="ru-RU"/>
        </a:p>
      </dgm:t>
    </dgm:pt>
    <dgm:pt modelId="{BC6B58B0-34B9-412C-B97C-60A3340ABE59}">
      <dgm:prSet phldrT="[Текст]"/>
      <dgm:spPr/>
      <dgm:t>
        <a:bodyPr/>
        <a:lstStyle/>
        <a:p>
          <a:r>
            <a:rPr lang="ru-RU" dirty="0" smtClean="0"/>
            <a:t>Заключение процессуального соглашения</a:t>
          </a:r>
          <a:endParaRPr lang="ru-RU" dirty="0"/>
        </a:p>
      </dgm:t>
    </dgm:pt>
    <dgm:pt modelId="{79D647A3-CB73-4D51-A586-94D6D0D11AB9}" type="parTrans" cxnId="{D87419F8-7BE5-422C-892E-BA2357A210D4}">
      <dgm:prSet/>
      <dgm:spPr/>
      <dgm:t>
        <a:bodyPr/>
        <a:lstStyle/>
        <a:p>
          <a:endParaRPr lang="ru-RU"/>
        </a:p>
      </dgm:t>
    </dgm:pt>
    <dgm:pt modelId="{377A15B3-CDED-4211-9A9F-B94055C11F43}" type="sibTrans" cxnId="{D87419F8-7BE5-422C-892E-BA2357A210D4}">
      <dgm:prSet/>
      <dgm:spPr/>
      <dgm:t>
        <a:bodyPr/>
        <a:lstStyle/>
        <a:p>
          <a:endParaRPr lang="ru-RU"/>
        </a:p>
      </dgm:t>
    </dgm:pt>
    <dgm:pt modelId="{930C97EB-B0DD-43EB-A754-033AC9E7DC46}">
      <dgm:prSet/>
      <dgm:spPr/>
      <dgm:t>
        <a:bodyPr/>
        <a:lstStyle/>
        <a:p>
          <a:r>
            <a:rPr lang="ru-RU" dirty="0" smtClean="0"/>
            <a:t>Суд в порядке согласительного производства</a:t>
          </a:r>
          <a:endParaRPr lang="ru-RU" dirty="0"/>
        </a:p>
      </dgm:t>
    </dgm:pt>
    <dgm:pt modelId="{A80E288D-2FE7-41D6-AD32-91AC09212193}" type="parTrans" cxnId="{6E6A1CDC-BC5C-4A0E-B86F-D5379657942C}">
      <dgm:prSet/>
      <dgm:spPr/>
      <dgm:t>
        <a:bodyPr/>
        <a:lstStyle/>
        <a:p>
          <a:endParaRPr lang="ru-RU"/>
        </a:p>
      </dgm:t>
    </dgm:pt>
    <dgm:pt modelId="{3BBB8645-FD4E-46BA-A5A9-59AE20A325FC}" type="sibTrans" cxnId="{6E6A1CDC-BC5C-4A0E-B86F-D5379657942C}">
      <dgm:prSet/>
      <dgm:spPr/>
      <dgm:t>
        <a:bodyPr/>
        <a:lstStyle/>
        <a:p>
          <a:endParaRPr lang="ru-RU"/>
        </a:p>
      </dgm:t>
    </dgm:pt>
    <dgm:pt modelId="{807AD89A-543A-4E6E-8C44-6028C5641CCB}" type="pres">
      <dgm:prSet presAssocID="{760274FB-06D3-4013-B482-5E932EEA0968}" presName="CompostProcess" presStyleCnt="0">
        <dgm:presLayoutVars>
          <dgm:dir/>
          <dgm:resizeHandles val="exact"/>
        </dgm:presLayoutVars>
      </dgm:prSet>
      <dgm:spPr/>
    </dgm:pt>
    <dgm:pt modelId="{C46F206E-26F2-46E3-AFF3-8922729EE80A}" type="pres">
      <dgm:prSet presAssocID="{760274FB-06D3-4013-B482-5E932EEA0968}" presName="arrow" presStyleLbl="bgShp" presStyleIdx="0" presStyleCnt="1"/>
      <dgm:spPr/>
    </dgm:pt>
    <dgm:pt modelId="{D15F851E-2FD4-423A-ACE7-0D419515BADA}" type="pres">
      <dgm:prSet presAssocID="{760274FB-06D3-4013-B482-5E932EEA0968}" presName="linearProcess" presStyleCnt="0"/>
      <dgm:spPr/>
    </dgm:pt>
    <dgm:pt modelId="{4D10B9B1-2ADB-4E3F-929C-A8433DE97079}" type="pres">
      <dgm:prSet presAssocID="{582E40B5-EA6D-424C-91B6-7FC7D2298B2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3204D-E583-43D6-9A5F-210346E52645}" type="pres">
      <dgm:prSet presAssocID="{BA1F629D-B0CC-459B-9684-32D183E47A82}" presName="sibTrans" presStyleCnt="0"/>
      <dgm:spPr/>
    </dgm:pt>
    <dgm:pt modelId="{B3ADDE8A-3E22-4DAA-92B4-BB5FA2FC06F1}" type="pres">
      <dgm:prSet presAssocID="{33595542-C07E-42E2-8A82-E80A7C2C28D4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0B21B-B268-48FD-B3D8-5C62F89C2532}" type="pres">
      <dgm:prSet presAssocID="{7BAC654E-3EF8-47DF-85D6-F6B009A92C0B}" presName="sibTrans" presStyleCnt="0"/>
      <dgm:spPr/>
    </dgm:pt>
    <dgm:pt modelId="{F5B77252-B865-4668-924F-436AB9EAC0DD}" type="pres">
      <dgm:prSet presAssocID="{BC6B58B0-34B9-412C-B97C-60A3340ABE5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E45E0-ABDE-4799-B23C-60FA0D7387A6}" type="pres">
      <dgm:prSet presAssocID="{377A15B3-CDED-4211-9A9F-B94055C11F43}" presName="sibTrans" presStyleCnt="0"/>
      <dgm:spPr/>
    </dgm:pt>
    <dgm:pt modelId="{5ABABE62-BA70-4716-8B25-CA4B7AFBED15}" type="pres">
      <dgm:prSet presAssocID="{930C97EB-B0DD-43EB-A754-033AC9E7DC4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6A1CDC-BC5C-4A0E-B86F-D5379657942C}" srcId="{760274FB-06D3-4013-B482-5E932EEA0968}" destId="{930C97EB-B0DD-43EB-A754-033AC9E7DC46}" srcOrd="3" destOrd="0" parTransId="{A80E288D-2FE7-41D6-AD32-91AC09212193}" sibTransId="{3BBB8645-FD4E-46BA-A5A9-59AE20A325FC}"/>
    <dgm:cxn modelId="{786CA1AC-5221-494F-891F-F3EB437395C1}" srcId="{760274FB-06D3-4013-B482-5E932EEA0968}" destId="{582E40B5-EA6D-424C-91B6-7FC7D2298B23}" srcOrd="0" destOrd="0" parTransId="{34E572CA-F132-40E3-982B-7313322D2DAA}" sibTransId="{BA1F629D-B0CC-459B-9684-32D183E47A82}"/>
    <dgm:cxn modelId="{53B40409-8E25-479D-B2ED-FE9619C2C88F}" type="presOf" srcId="{BC6B58B0-34B9-412C-B97C-60A3340ABE59}" destId="{F5B77252-B865-4668-924F-436AB9EAC0DD}" srcOrd="0" destOrd="0" presId="urn:microsoft.com/office/officeart/2005/8/layout/hProcess9"/>
    <dgm:cxn modelId="{6F563F99-486B-4D50-8CD6-40D983458019}" type="presOf" srcId="{930C97EB-B0DD-43EB-A754-033AC9E7DC46}" destId="{5ABABE62-BA70-4716-8B25-CA4B7AFBED15}" srcOrd="0" destOrd="0" presId="urn:microsoft.com/office/officeart/2005/8/layout/hProcess9"/>
    <dgm:cxn modelId="{E227D93C-2FD2-4B0B-A929-9E6B8684D8C5}" type="presOf" srcId="{760274FB-06D3-4013-B482-5E932EEA0968}" destId="{807AD89A-543A-4E6E-8C44-6028C5641CCB}" srcOrd="0" destOrd="0" presId="urn:microsoft.com/office/officeart/2005/8/layout/hProcess9"/>
    <dgm:cxn modelId="{D87419F8-7BE5-422C-892E-BA2357A210D4}" srcId="{760274FB-06D3-4013-B482-5E932EEA0968}" destId="{BC6B58B0-34B9-412C-B97C-60A3340ABE59}" srcOrd="2" destOrd="0" parTransId="{79D647A3-CB73-4D51-A586-94D6D0D11AB9}" sibTransId="{377A15B3-CDED-4211-9A9F-B94055C11F43}"/>
    <dgm:cxn modelId="{9D9EA086-43B5-45F4-8505-9B78E957BA28}" type="presOf" srcId="{582E40B5-EA6D-424C-91B6-7FC7D2298B23}" destId="{4D10B9B1-2ADB-4E3F-929C-A8433DE97079}" srcOrd="0" destOrd="0" presId="urn:microsoft.com/office/officeart/2005/8/layout/hProcess9"/>
    <dgm:cxn modelId="{C1A6F343-80E8-4BE5-93AE-E581CDCB3EC1}" type="presOf" srcId="{33595542-C07E-42E2-8A82-E80A7C2C28D4}" destId="{B3ADDE8A-3E22-4DAA-92B4-BB5FA2FC06F1}" srcOrd="0" destOrd="0" presId="urn:microsoft.com/office/officeart/2005/8/layout/hProcess9"/>
    <dgm:cxn modelId="{F6355593-AA20-4120-A284-2C2EBD4FAD76}" srcId="{760274FB-06D3-4013-B482-5E932EEA0968}" destId="{33595542-C07E-42E2-8A82-E80A7C2C28D4}" srcOrd="1" destOrd="0" parTransId="{7204DFB3-266E-4B35-9EA0-804251EC1721}" sibTransId="{7BAC654E-3EF8-47DF-85D6-F6B009A92C0B}"/>
    <dgm:cxn modelId="{3BF21E68-D201-4237-8A48-1E1D3F8571E0}" type="presParOf" srcId="{807AD89A-543A-4E6E-8C44-6028C5641CCB}" destId="{C46F206E-26F2-46E3-AFF3-8922729EE80A}" srcOrd="0" destOrd="0" presId="urn:microsoft.com/office/officeart/2005/8/layout/hProcess9"/>
    <dgm:cxn modelId="{EC64575C-282D-4D3D-96B1-CF2FD5D01209}" type="presParOf" srcId="{807AD89A-543A-4E6E-8C44-6028C5641CCB}" destId="{D15F851E-2FD4-423A-ACE7-0D419515BADA}" srcOrd="1" destOrd="0" presId="urn:microsoft.com/office/officeart/2005/8/layout/hProcess9"/>
    <dgm:cxn modelId="{1BC7A2D6-1C04-470C-ACC7-4FD4B87978C0}" type="presParOf" srcId="{D15F851E-2FD4-423A-ACE7-0D419515BADA}" destId="{4D10B9B1-2ADB-4E3F-929C-A8433DE97079}" srcOrd="0" destOrd="0" presId="urn:microsoft.com/office/officeart/2005/8/layout/hProcess9"/>
    <dgm:cxn modelId="{5A6EBB56-29AA-443D-AD9F-E725CBB41B82}" type="presParOf" srcId="{D15F851E-2FD4-423A-ACE7-0D419515BADA}" destId="{2383204D-E583-43D6-9A5F-210346E52645}" srcOrd="1" destOrd="0" presId="urn:microsoft.com/office/officeart/2005/8/layout/hProcess9"/>
    <dgm:cxn modelId="{45F5DF75-A4DC-41B3-9257-A3EB8607B728}" type="presParOf" srcId="{D15F851E-2FD4-423A-ACE7-0D419515BADA}" destId="{B3ADDE8A-3E22-4DAA-92B4-BB5FA2FC06F1}" srcOrd="2" destOrd="0" presId="urn:microsoft.com/office/officeart/2005/8/layout/hProcess9"/>
    <dgm:cxn modelId="{D21B52C8-2888-436A-9286-F9C0D046DC7D}" type="presParOf" srcId="{D15F851E-2FD4-423A-ACE7-0D419515BADA}" destId="{5E10B21B-B268-48FD-B3D8-5C62F89C2532}" srcOrd="3" destOrd="0" presId="urn:microsoft.com/office/officeart/2005/8/layout/hProcess9"/>
    <dgm:cxn modelId="{7909265E-FFAE-4880-B8BB-552E6A673B89}" type="presParOf" srcId="{D15F851E-2FD4-423A-ACE7-0D419515BADA}" destId="{F5B77252-B865-4668-924F-436AB9EAC0DD}" srcOrd="4" destOrd="0" presId="urn:microsoft.com/office/officeart/2005/8/layout/hProcess9"/>
    <dgm:cxn modelId="{51A4D293-AD95-4D5E-AA01-75CC95C6AA62}" type="presParOf" srcId="{D15F851E-2FD4-423A-ACE7-0D419515BADA}" destId="{CACE45E0-ABDE-4799-B23C-60FA0D7387A6}" srcOrd="5" destOrd="0" presId="urn:microsoft.com/office/officeart/2005/8/layout/hProcess9"/>
    <dgm:cxn modelId="{FEDCC0CD-8B03-4E5E-B0CF-B65B27D9360E}" type="presParOf" srcId="{D15F851E-2FD4-423A-ACE7-0D419515BADA}" destId="{5ABABE62-BA70-4716-8B25-CA4B7AFBED1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0274FB-06D3-4013-B482-5E932EEA096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82E40B5-EA6D-424C-91B6-7FC7D2298B23}">
      <dgm:prSet phldrT="[Текст]"/>
      <dgm:spPr/>
      <dgm:t>
        <a:bodyPr/>
        <a:lstStyle/>
        <a:p>
          <a:r>
            <a:rPr lang="ru-RU" dirty="0" smtClean="0"/>
            <a:t>Инициатива прокурора</a:t>
          </a:r>
          <a:endParaRPr lang="ru-RU" dirty="0"/>
        </a:p>
      </dgm:t>
    </dgm:pt>
    <dgm:pt modelId="{34E572CA-F132-40E3-982B-7313322D2DAA}" type="parTrans" cxnId="{786CA1AC-5221-494F-891F-F3EB437395C1}">
      <dgm:prSet/>
      <dgm:spPr/>
      <dgm:t>
        <a:bodyPr/>
        <a:lstStyle/>
        <a:p>
          <a:endParaRPr lang="ru-RU"/>
        </a:p>
      </dgm:t>
    </dgm:pt>
    <dgm:pt modelId="{BA1F629D-B0CC-459B-9684-32D183E47A82}" type="sibTrans" cxnId="{786CA1AC-5221-494F-891F-F3EB437395C1}">
      <dgm:prSet/>
      <dgm:spPr/>
      <dgm:t>
        <a:bodyPr/>
        <a:lstStyle/>
        <a:p>
          <a:endParaRPr lang="ru-RU"/>
        </a:p>
      </dgm:t>
    </dgm:pt>
    <dgm:pt modelId="{33595542-C07E-42E2-8A82-E80A7C2C28D4}">
      <dgm:prSet phldrT="[Текст]"/>
      <dgm:spPr/>
      <dgm:t>
        <a:bodyPr/>
        <a:lstStyle/>
        <a:p>
          <a:r>
            <a:rPr lang="ru-RU" dirty="0" smtClean="0"/>
            <a:t>Согласование с адвокатом</a:t>
          </a:r>
          <a:endParaRPr lang="ru-RU" dirty="0"/>
        </a:p>
      </dgm:t>
    </dgm:pt>
    <dgm:pt modelId="{7204DFB3-266E-4B35-9EA0-804251EC1721}" type="parTrans" cxnId="{F6355593-AA20-4120-A284-2C2EBD4FAD76}">
      <dgm:prSet/>
      <dgm:spPr/>
      <dgm:t>
        <a:bodyPr/>
        <a:lstStyle/>
        <a:p>
          <a:endParaRPr lang="ru-RU"/>
        </a:p>
      </dgm:t>
    </dgm:pt>
    <dgm:pt modelId="{7BAC654E-3EF8-47DF-85D6-F6B009A92C0B}" type="sibTrans" cxnId="{F6355593-AA20-4120-A284-2C2EBD4FAD76}">
      <dgm:prSet/>
      <dgm:spPr/>
      <dgm:t>
        <a:bodyPr/>
        <a:lstStyle/>
        <a:p>
          <a:endParaRPr lang="ru-RU"/>
        </a:p>
      </dgm:t>
    </dgm:pt>
    <dgm:pt modelId="{BC6B58B0-34B9-412C-B97C-60A3340ABE59}">
      <dgm:prSet phldrT="[Текст]"/>
      <dgm:spPr/>
      <dgm:t>
        <a:bodyPr/>
        <a:lstStyle/>
        <a:p>
          <a:r>
            <a:rPr lang="ru-RU" dirty="0" smtClean="0"/>
            <a:t>Заключение процессуального соглашения</a:t>
          </a:r>
          <a:endParaRPr lang="ru-RU" dirty="0"/>
        </a:p>
      </dgm:t>
    </dgm:pt>
    <dgm:pt modelId="{79D647A3-CB73-4D51-A586-94D6D0D11AB9}" type="parTrans" cxnId="{D87419F8-7BE5-422C-892E-BA2357A210D4}">
      <dgm:prSet/>
      <dgm:spPr/>
      <dgm:t>
        <a:bodyPr/>
        <a:lstStyle/>
        <a:p>
          <a:endParaRPr lang="ru-RU"/>
        </a:p>
      </dgm:t>
    </dgm:pt>
    <dgm:pt modelId="{377A15B3-CDED-4211-9A9F-B94055C11F43}" type="sibTrans" cxnId="{D87419F8-7BE5-422C-892E-BA2357A210D4}">
      <dgm:prSet/>
      <dgm:spPr/>
      <dgm:t>
        <a:bodyPr/>
        <a:lstStyle/>
        <a:p>
          <a:endParaRPr lang="ru-RU"/>
        </a:p>
      </dgm:t>
    </dgm:pt>
    <dgm:pt modelId="{930C97EB-B0DD-43EB-A754-033AC9E7DC46}">
      <dgm:prSet/>
      <dgm:spPr/>
      <dgm:t>
        <a:bodyPr/>
        <a:lstStyle/>
        <a:p>
          <a:r>
            <a:rPr lang="ru-RU" dirty="0" smtClean="0"/>
            <a:t>Суд в порядке согласительного производства</a:t>
          </a:r>
          <a:endParaRPr lang="ru-RU" dirty="0"/>
        </a:p>
      </dgm:t>
    </dgm:pt>
    <dgm:pt modelId="{A80E288D-2FE7-41D6-AD32-91AC09212193}" type="parTrans" cxnId="{6E6A1CDC-BC5C-4A0E-B86F-D5379657942C}">
      <dgm:prSet/>
      <dgm:spPr/>
      <dgm:t>
        <a:bodyPr/>
        <a:lstStyle/>
        <a:p>
          <a:endParaRPr lang="ru-RU"/>
        </a:p>
      </dgm:t>
    </dgm:pt>
    <dgm:pt modelId="{3BBB8645-FD4E-46BA-A5A9-59AE20A325FC}" type="sibTrans" cxnId="{6E6A1CDC-BC5C-4A0E-B86F-D5379657942C}">
      <dgm:prSet/>
      <dgm:spPr/>
      <dgm:t>
        <a:bodyPr/>
        <a:lstStyle/>
        <a:p>
          <a:endParaRPr lang="ru-RU"/>
        </a:p>
      </dgm:t>
    </dgm:pt>
    <dgm:pt modelId="{807AD89A-543A-4E6E-8C44-6028C5641CCB}" type="pres">
      <dgm:prSet presAssocID="{760274FB-06D3-4013-B482-5E932EEA0968}" presName="CompostProcess" presStyleCnt="0">
        <dgm:presLayoutVars>
          <dgm:dir/>
          <dgm:resizeHandles val="exact"/>
        </dgm:presLayoutVars>
      </dgm:prSet>
      <dgm:spPr/>
    </dgm:pt>
    <dgm:pt modelId="{C46F206E-26F2-46E3-AFF3-8922729EE80A}" type="pres">
      <dgm:prSet presAssocID="{760274FB-06D3-4013-B482-5E932EEA0968}" presName="arrow" presStyleLbl="bgShp" presStyleIdx="0" presStyleCnt="1"/>
      <dgm:spPr/>
    </dgm:pt>
    <dgm:pt modelId="{D15F851E-2FD4-423A-ACE7-0D419515BADA}" type="pres">
      <dgm:prSet presAssocID="{760274FB-06D3-4013-B482-5E932EEA0968}" presName="linearProcess" presStyleCnt="0"/>
      <dgm:spPr/>
    </dgm:pt>
    <dgm:pt modelId="{4D10B9B1-2ADB-4E3F-929C-A8433DE97079}" type="pres">
      <dgm:prSet presAssocID="{582E40B5-EA6D-424C-91B6-7FC7D2298B23}" presName="textNode" presStyleLbl="node1" presStyleIdx="0" presStyleCnt="4" custLinFactNeighborX="-4157" custLinFactNeighborY="-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3204D-E583-43D6-9A5F-210346E52645}" type="pres">
      <dgm:prSet presAssocID="{BA1F629D-B0CC-459B-9684-32D183E47A82}" presName="sibTrans" presStyleCnt="0"/>
      <dgm:spPr/>
    </dgm:pt>
    <dgm:pt modelId="{B3ADDE8A-3E22-4DAA-92B4-BB5FA2FC06F1}" type="pres">
      <dgm:prSet presAssocID="{33595542-C07E-42E2-8A82-E80A7C2C28D4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0B21B-B268-48FD-B3D8-5C62F89C2532}" type="pres">
      <dgm:prSet presAssocID="{7BAC654E-3EF8-47DF-85D6-F6B009A92C0B}" presName="sibTrans" presStyleCnt="0"/>
      <dgm:spPr/>
    </dgm:pt>
    <dgm:pt modelId="{F5B77252-B865-4668-924F-436AB9EAC0DD}" type="pres">
      <dgm:prSet presAssocID="{BC6B58B0-34B9-412C-B97C-60A3340ABE5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E45E0-ABDE-4799-B23C-60FA0D7387A6}" type="pres">
      <dgm:prSet presAssocID="{377A15B3-CDED-4211-9A9F-B94055C11F43}" presName="sibTrans" presStyleCnt="0"/>
      <dgm:spPr/>
    </dgm:pt>
    <dgm:pt modelId="{5ABABE62-BA70-4716-8B25-CA4B7AFBED15}" type="pres">
      <dgm:prSet presAssocID="{930C97EB-B0DD-43EB-A754-033AC9E7DC4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6A1CDC-BC5C-4A0E-B86F-D5379657942C}" srcId="{760274FB-06D3-4013-B482-5E932EEA0968}" destId="{930C97EB-B0DD-43EB-A754-033AC9E7DC46}" srcOrd="3" destOrd="0" parTransId="{A80E288D-2FE7-41D6-AD32-91AC09212193}" sibTransId="{3BBB8645-FD4E-46BA-A5A9-59AE20A325FC}"/>
    <dgm:cxn modelId="{D87419F8-7BE5-422C-892E-BA2357A210D4}" srcId="{760274FB-06D3-4013-B482-5E932EEA0968}" destId="{BC6B58B0-34B9-412C-B97C-60A3340ABE59}" srcOrd="2" destOrd="0" parTransId="{79D647A3-CB73-4D51-A586-94D6D0D11AB9}" sibTransId="{377A15B3-CDED-4211-9A9F-B94055C11F43}"/>
    <dgm:cxn modelId="{786CA1AC-5221-494F-891F-F3EB437395C1}" srcId="{760274FB-06D3-4013-B482-5E932EEA0968}" destId="{582E40B5-EA6D-424C-91B6-7FC7D2298B23}" srcOrd="0" destOrd="0" parTransId="{34E572CA-F132-40E3-982B-7313322D2DAA}" sibTransId="{BA1F629D-B0CC-459B-9684-32D183E47A82}"/>
    <dgm:cxn modelId="{90F3B6E0-5529-4E35-A330-D888B23F24E1}" type="presOf" srcId="{BC6B58B0-34B9-412C-B97C-60A3340ABE59}" destId="{F5B77252-B865-4668-924F-436AB9EAC0DD}" srcOrd="0" destOrd="0" presId="urn:microsoft.com/office/officeart/2005/8/layout/hProcess9"/>
    <dgm:cxn modelId="{85B71C19-FB31-4B90-90FF-3C7A408F9C9B}" type="presOf" srcId="{582E40B5-EA6D-424C-91B6-7FC7D2298B23}" destId="{4D10B9B1-2ADB-4E3F-929C-A8433DE97079}" srcOrd="0" destOrd="0" presId="urn:microsoft.com/office/officeart/2005/8/layout/hProcess9"/>
    <dgm:cxn modelId="{F6355593-AA20-4120-A284-2C2EBD4FAD76}" srcId="{760274FB-06D3-4013-B482-5E932EEA0968}" destId="{33595542-C07E-42E2-8A82-E80A7C2C28D4}" srcOrd="1" destOrd="0" parTransId="{7204DFB3-266E-4B35-9EA0-804251EC1721}" sibTransId="{7BAC654E-3EF8-47DF-85D6-F6B009A92C0B}"/>
    <dgm:cxn modelId="{0DC99614-B2B8-4C6F-9BBB-A0AA50BE7A17}" type="presOf" srcId="{760274FB-06D3-4013-B482-5E932EEA0968}" destId="{807AD89A-543A-4E6E-8C44-6028C5641CCB}" srcOrd="0" destOrd="0" presId="urn:microsoft.com/office/officeart/2005/8/layout/hProcess9"/>
    <dgm:cxn modelId="{5366C27D-9AB4-4A78-BC52-F10E8E3F9CF2}" type="presOf" srcId="{930C97EB-B0DD-43EB-A754-033AC9E7DC46}" destId="{5ABABE62-BA70-4716-8B25-CA4B7AFBED15}" srcOrd="0" destOrd="0" presId="urn:microsoft.com/office/officeart/2005/8/layout/hProcess9"/>
    <dgm:cxn modelId="{083AD803-1428-4963-8C49-4B0EDA93701C}" type="presOf" srcId="{33595542-C07E-42E2-8A82-E80A7C2C28D4}" destId="{B3ADDE8A-3E22-4DAA-92B4-BB5FA2FC06F1}" srcOrd="0" destOrd="0" presId="urn:microsoft.com/office/officeart/2005/8/layout/hProcess9"/>
    <dgm:cxn modelId="{23C45CE6-1AA9-4FB4-B87E-F2E12F86B46D}" type="presParOf" srcId="{807AD89A-543A-4E6E-8C44-6028C5641CCB}" destId="{C46F206E-26F2-46E3-AFF3-8922729EE80A}" srcOrd="0" destOrd="0" presId="urn:microsoft.com/office/officeart/2005/8/layout/hProcess9"/>
    <dgm:cxn modelId="{DFF1A4A2-E72B-410B-9AB7-3C0032F20332}" type="presParOf" srcId="{807AD89A-543A-4E6E-8C44-6028C5641CCB}" destId="{D15F851E-2FD4-423A-ACE7-0D419515BADA}" srcOrd="1" destOrd="0" presId="urn:microsoft.com/office/officeart/2005/8/layout/hProcess9"/>
    <dgm:cxn modelId="{35A3EAC3-3B7D-4488-9599-7518459A8F19}" type="presParOf" srcId="{D15F851E-2FD4-423A-ACE7-0D419515BADA}" destId="{4D10B9B1-2ADB-4E3F-929C-A8433DE97079}" srcOrd="0" destOrd="0" presId="urn:microsoft.com/office/officeart/2005/8/layout/hProcess9"/>
    <dgm:cxn modelId="{CB8D36A4-3115-484F-AE39-B3C7E1D56B67}" type="presParOf" srcId="{D15F851E-2FD4-423A-ACE7-0D419515BADA}" destId="{2383204D-E583-43D6-9A5F-210346E52645}" srcOrd="1" destOrd="0" presId="urn:microsoft.com/office/officeart/2005/8/layout/hProcess9"/>
    <dgm:cxn modelId="{CD169875-AAFF-4B79-A808-17D176293F96}" type="presParOf" srcId="{D15F851E-2FD4-423A-ACE7-0D419515BADA}" destId="{B3ADDE8A-3E22-4DAA-92B4-BB5FA2FC06F1}" srcOrd="2" destOrd="0" presId="urn:microsoft.com/office/officeart/2005/8/layout/hProcess9"/>
    <dgm:cxn modelId="{A506CA98-9A2C-43CA-8B8E-44188E802F3B}" type="presParOf" srcId="{D15F851E-2FD4-423A-ACE7-0D419515BADA}" destId="{5E10B21B-B268-48FD-B3D8-5C62F89C2532}" srcOrd="3" destOrd="0" presId="urn:microsoft.com/office/officeart/2005/8/layout/hProcess9"/>
    <dgm:cxn modelId="{6163F7A2-3A2F-496C-B847-A422900ACE55}" type="presParOf" srcId="{D15F851E-2FD4-423A-ACE7-0D419515BADA}" destId="{F5B77252-B865-4668-924F-436AB9EAC0DD}" srcOrd="4" destOrd="0" presId="urn:microsoft.com/office/officeart/2005/8/layout/hProcess9"/>
    <dgm:cxn modelId="{957B689B-B860-42C5-913E-E5D4CA3C6FE9}" type="presParOf" srcId="{D15F851E-2FD4-423A-ACE7-0D419515BADA}" destId="{CACE45E0-ABDE-4799-B23C-60FA0D7387A6}" srcOrd="5" destOrd="0" presId="urn:microsoft.com/office/officeart/2005/8/layout/hProcess9"/>
    <dgm:cxn modelId="{9D617281-02B8-4961-8772-A71A666B7C06}" type="presParOf" srcId="{D15F851E-2FD4-423A-ACE7-0D419515BADA}" destId="{5ABABE62-BA70-4716-8B25-CA4B7AFBED1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883D0A-6D22-473C-87D5-ACF75ABD16B3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CAAC79-4B54-4A96-8C81-DFF35C3B53E4}">
      <dgm:prSet phldrT="[Текст]"/>
      <dgm:spPr/>
      <dgm:t>
        <a:bodyPr/>
        <a:lstStyle/>
        <a:p>
          <a:r>
            <a:rPr lang="ru-RU" dirty="0" smtClean="0"/>
            <a:t>ПРОЦЕССУАЛЬНОЕ СОГЛАШЕНИЕ</a:t>
          </a:r>
          <a:endParaRPr lang="ru-RU" dirty="0"/>
        </a:p>
      </dgm:t>
    </dgm:pt>
    <dgm:pt modelId="{3649E6CE-6F65-4310-8C26-5FB0ED0BC614}" type="parTrans" cxnId="{868D5340-E0D7-4377-8826-DCF2533092AA}">
      <dgm:prSet/>
      <dgm:spPr/>
      <dgm:t>
        <a:bodyPr/>
        <a:lstStyle/>
        <a:p>
          <a:endParaRPr lang="ru-RU"/>
        </a:p>
      </dgm:t>
    </dgm:pt>
    <dgm:pt modelId="{6DA134AF-21A2-4164-B9E9-2375B19F6D73}" type="sibTrans" cxnId="{868D5340-E0D7-4377-8826-DCF2533092AA}">
      <dgm:prSet/>
      <dgm:spPr/>
      <dgm:t>
        <a:bodyPr/>
        <a:lstStyle/>
        <a:p>
          <a:endParaRPr lang="ru-RU"/>
        </a:p>
      </dgm:t>
    </dgm:pt>
    <dgm:pt modelId="{564BD03B-4E6B-4406-82B4-F59B8CA1BE7A}">
      <dgm:prSet phldrT="[Текст]"/>
      <dgm:spPr/>
      <dgm:t>
        <a:bodyPr/>
        <a:lstStyle/>
        <a:p>
          <a:r>
            <a:rPr lang="ru-RU" dirty="0" smtClean="0"/>
            <a:t>ПОДОЗРЕВАЕМЫЙ</a:t>
          </a:r>
          <a:endParaRPr lang="ru-RU" dirty="0"/>
        </a:p>
      </dgm:t>
    </dgm:pt>
    <dgm:pt modelId="{12B1B458-9BE6-4A78-949F-ACC0C4CF8966}" type="parTrans" cxnId="{9A32FE66-B95A-45F7-BC68-F87E22419501}">
      <dgm:prSet/>
      <dgm:spPr/>
      <dgm:t>
        <a:bodyPr/>
        <a:lstStyle/>
        <a:p>
          <a:endParaRPr lang="ru-RU"/>
        </a:p>
      </dgm:t>
    </dgm:pt>
    <dgm:pt modelId="{18B9D2C1-3627-40C0-9B61-6F75873A0012}" type="sibTrans" cxnId="{9A32FE66-B95A-45F7-BC68-F87E22419501}">
      <dgm:prSet/>
      <dgm:spPr/>
      <dgm:t>
        <a:bodyPr/>
        <a:lstStyle/>
        <a:p>
          <a:endParaRPr lang="ru-RU"/>
        </a:p>
      </dgm:t>
    </dgm:pt>
    <dgm:pt modelId="{19820ADB-81A6-4E7E-A6E7-AE6110AEC797}">
      <dgm:prSet phldrT="[Текст]"/>
      <dgm:spPr/>
      <dgm:t>
        <a:bodyPr/>
        <a:lstStyle/>
        <a:p>
          <a:r>
            <a:rPr lang="ru-RU" dirty="0" smtClean="0"/>
            <a:t>ПОТЕРПЕВШИЙ</a:t>
          </a:r>
          <a:endParaRPr lang="ru-RU" dirty="0"/>
        </a:p>
      </dgm:t>
    </dgm:pt>
    <dgm:pt modelId="{51562A6F-5AC8-4637-9052-9205453690B8}" type="parTrans" cxnId="{6EC24640-CC98-4071-A671-8A3305820613}">
      <dgm:prSet/>
      <dgm:spPr/>
      <dgm:t>
        <a:bodyPr/>
        <a:lstStyle/>
        <a:p>
          <a:endParaRPr lang="ru-RU"/>
        </a:p>
      </dgm:t>
    </dgm:pt>
    <dgm:pt modelId="{EF131387-9946-44F7-AC43-275CB402702C}" type="sibTrans" cxnId="{6EC24640-CC98-4071-A671-8A3305820613}">
      <dgm:prSet/>
      <dgm:spPr/>
      <dgm:t>
        <a:bodyPr/>
        <a:lstStyle/>
        <a:p>
          <a:endParaRPr lang="ru-RU"/>
        </a:p>
      </dgm:t>
    </dgm:pt>
    <dgm:pt modelId="{B67287FC-7216-4AC9-BECB-E125BDC9AA82}">
      <dgm:prSet phldrT="[Текст]"/>
      <dgm:spPr/>
      <dgm:t>
        <a:bodyPr/>
        <a:lstStyle/>
        <a:p>
          <a:r>
            <a:rPr lang="ru-RU" dirty="0" smtClean="0"/>
            <a:t>ПРОКУРОР</a:t>
          </a:r>
          <a:endParaRPr lang="ru-RU" dirty="0"/>
        </a:p>
      </dgm:t>
    </dgm:pt>
    <dgm:pt modelId="{2441FF45-CDC3-4870-B719-BEDFDEC2CD37}" type="parTrans" cxnId="{4CB74270-43C9-4B16-9F39-ABA180D12137}">
      <dgm:prSet/>
      <dgm:spPr/>
      <dgm:t>
        <a:bodyPr/>
        <a:lstStyle/>
        <a:p>
          <a:endParaRPr lang="ru-RU"/>
        </a:p>
      </dgm:t>
    </dgm:pt>
    <dgm:pt modelId="{DEA1EEFC-F9D0-4E07-9BDE-BBCCD6FC58C4}" type="sibTrans" cxnId="{4CB74270-43C9-4B16-9F39-ABA180D12137}">
      <dgm:prSet/>
      <dgm:spPr/>
      <dgm:t>
        <a:bodyPr/>
        <a:lstStyle/>
        <a:p>
          <a:endParaRPr lang="ru-RU"/>
        </a:p>
      </dgm:t>
    </dgm:pt>
    <dgm:pt modelId="{D6B656FA-5E58-44C2-9BF3-E4A1F9FF129D}" type="pres">
      <dgm:prSet presAssocID="{C6883D0A-6D22-473C-87D5-ACF75ABD16B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229FEFB-AF7B-4CF8-A2AA-91FF0611389F}" type="pres">
      <dgm:prSet presAssocID="{7ECAAC79-4B54-4A96-8C81-DFF35C3B53E4}" presName="singleCycle" presStyleCnt="0"/>
      <dgm:spPr/>
    </dgm:pt>
    <dgm:pt modelId="{0A1906CA-251A-45C2-AF26-44C399E9761A}" type="pres">
      <dgm:prSet presAssocID="{7ECAAC79-4B54-4A96-8C81-DFF35C3B53E4}" presName="singleCenter" presStyleLbl="node1" presStyleIdx="0" presStyleCnt="4" custScaleX="263209" custScaleY="16928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1C633A7F-FCF3-4C5C-900A-51C883B047E8}" type="pres">
      <dgm:prSet presAssocID="{12B1B458-9BE6-4A78-949F-ACC0C4CF8966}" presName="Name56" presStyleLbl="parChTrans1D2" presStyleIdx="0" presStyleCnt="3"/>
      <dgm:spPr/>
      <dgm:t>
        <a:bodyPr/>
        <a:lstStyle/>
        <a:p>
          <a:endParaRPr lang="ru-RU"/>
        </a:p>
      </dgm:t>
    </dgm:pt>
    <dgm:pt modelId="{1A7778F3-291B-4C58-AF2C-230FD611421D}" type="pres">
      <dgm:prSet presAssocID="{564BD03B-4E6B-4406-82B4-F59B8CA1BE7A}" presName="text0" presStyleLbl="node1" presStyleIdx="1" presStyleCnt="4" custScaleX="429183" custRadScaleRad="111882" custRadScaleInc="99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FAD0F-85A7-448F-B4F8-84F701770D84}" type="pres">
      <dgm:prSet presAssocID="{51562A6F-5AC8-4637-9052-9205453690B8}" presName="Name56" presStyleLbl="parChTrans1D2" presStyleIdx="1" presStyleCnt="3"/>
      <dgm:spPr/>
      <dgm:t>
        <a:bodyPr/>
        <a:lstStyle/>
        <a:p>
          <a:endParaRPr lang="ru-RU"/>
        </a:p>
      </dgm:t>
    </dgm:pt>
    <dgm:pt modelId="{D6713049-9183-4101-BCDF-CA3FEB55511C}" type="pres">
      <dgm:prSet presAssocID="{19820ADB-81A6-4E7E-A6E7-AE6110AEC797}" presName="text0" presStyleLbl="node1" presStyleIdx="2" presStyleCnt="4" custScaleX="452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300D8-2C36-45B1-849F-45220FA94EA4}" type="pres">
      <dgm:prSet presAssocID="{2441FF45-CDC3-4870-B719-BEDFDEC2CD37}" presName="Name56" presStyleLbl="parChTrans1D2" presStyleIdx="2" presStyleCnt="3"/>
      <dgm:spPr/>
      <dgm:t>
        <a:bodyPr/>
        <a:lstStyle/>
        <a:p>
          <a:endParaRPr lang="ru-RU"/>
        </a:p>
      </dgm:t>
    </dgm:pt>
    <dgm:pt modelId="{B72352BD-4329-4A2E-9B62-CD721E4677B6}" type="pres">
      <dgm:prSet presAssocID="{B67287FC-7216-4AC9-BECB-E125BDC9AA82}" presName="text0" presStyleLbl="node1" presStyleIdx="3" presStyleCnt="4" custScaleX="383747" custScaleY="97050" custRadScaleRad="147761" custRadScaleInc="85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E14350-CB28-4F12-9455-8FBA63D024E0}" type="presOf" srcId="{19820ADB-81A6-4E7E-A6E7-AE6110AEC797}" destId="{D6713049-9183-4101-BCDF-CA3FEB55511C}" srcOrd="0" destOrd="0" presId="urn:microsoft.com/office/officeart/2008/layout/RadialCluster"/>
    <dgm:cxn modelId="{7696446A-E6A2-467A-9599-E7374A8BE746}" type="presOf" srcId="{B67287FC-7216-4AC9-BECB-E125BDC9AA82}" destId="{B72352BD-4329-4A2E-9B62-CD721E4677B6}" srcOrd="0" destOrd="0" presId="urn:microsoft.com/office/officeart/2008/layout/RadialCluster"/>
    <dgm:cxn modelId="{4B7F09D2-204F-4F35-A978-3C3ED622C035}" type="presOf" srcId="{12B1B458-9BE6-4A78-949F-ACC0C4CF8966}" destId="{1C633A7F-FCF3-4C5C-900A-51C883B047E8}" srcOrd="0" destOrd="0" presId="urn:microsoft.com/office/officeart/2008/layout/RadialCluster"/>
    <dgm:cxn modelId="{4CB74270-43C9-4B16-9F39-ABA180D12137}" srcId="{7ECAAC79-4B54-4A96-8C81-DFF35C3B53E4}" destId="{B67287FC-7216-4AC9-BECB-E125BDC9AA82}" srcOrd="2" destOrd="0" parTransId="{2441FF45-CDC3-4870-B719-BEDFDEC2CD37}" sibTransId="{DEA1EEFC-F9D0-4E07-9BDE-BBCCD6FC58C4}"/>
    <dgm:cxn modelId="{9A32FE66-B95A-45F7-BC68-F87E22419501}" srcId="{7ECAAC79-4B54-4A96-8C81-DFF35C3B53E4}" destId="{564BD03B-4E6B-4406-82B4-F59B8CA1BE7A}" srcOrd="0" destOrd="0" parTransId="{12B1B458-9BE6-4A78-949F-ACC0C4CF8966}" sibTransId="{18B9D2C1-3627-40C0-9B61-6F75873A0012}"/>
    <dgm:cxn modelId="{50B34508-362E-4979-B3E6-9198D5480DAE}" type="presOf" srcId="{51562A6F-5AC8-4637-9052-9205453690B8}" destId="{FA1FAD0F-85A7-448F-B4F8-84F701770D84}" srcOrd="0" destOrd="0" presId="urn:microsoft.com/office/officeart/2008/layout/RadialCluster"/>
    <dgm:cxn modelId="{DB0DFC02-4842-4DC1-A8BB-57DA89FAE569}" type="presOf" srcId="{7ECAAC79-4B54-4A96-8C81-DFF35C3B53E4}" destId="{0A1906CA-251A-45C2-AF26-44C399E9761A}" srcOrd="0" destOrd="0" presId="urn:microsoft.com/office/officeart/2008/layout/RadialCluster"/>
    <dgm:cxn modelId="{6EC24640-CC98-4071-A671-8A3305820613}" srcId="{7ECAAC79-4B54-4A96-8C81-DFF35C3B53E4}" destId="{19820ADB-81A6-4E7E-A6E7-AE6110AEC797}" srcOrd="1" destOrd="0" parTransId="{51562A6F-5AC8-4637-9052-9205453690B8}" sibTransId="{EF131387-9946-44F7-AC43-275CB402702C}"/>
    <dgm:cxn modelId="{868D5340-E0D7-4377-8826-DCF2533092AA}" srcId="{C6883D0A-6D22-473C-87D5-ACF75ABD16B3}" destId="{7ECAAC79-4B54-4A96-8C81-DFF35C3B53E4}" srcOrd="0" destOrd="0" parTransId="{3649E6CE-6F65-4310-8C26-5FB0ED0BC614}" sibTransId="{6DA134AF-21A2-4164-B9E9-2375B19F6D73}"/>
    <dgm:cxn modelId="{F0392CB7-3135-404D-91D5-8E99720C31A0}" type="presOf" srcId="{564BD03B-4E6B-4406-82B4-F59B8CA1BE7A}" destId="{1A7778F3-291B-4C58-AF2C-230FD611421D}" srcOrd="0" destOrd="0" presId="urn:microsoft.com/office/officeart/2008/layout/RadialCluster"/>
    <dgm:cxn modelId="{B560857B-F734-49B9-B847-8A99400F23F9}" type="presOf" srcId="{C6883D0A-6D22-473C-87D5-ACF75ABD16B3}" destId="{D6B656FA-5E58-44C2-9BF3-E4A1F9FF129D}" srcOrd="0" destOrd="0" presId="urn:microsoft.com/office/officeart/2008/layout/RadialCluster"/>
    <dgm:cxn modelId="{E01921FA-D4B6-4251-BC6B-3A98495C4147}" type="presOf" srcId="{2441FF45-CDC3-4870-B719-BEDFDEC2CD37}" destId="{342300D8-2C36-45B1-849F-45220FA94EA4}" srcOrd="0" destOrd="0" presId="urn:microsoft.com/office/officeart/2008/layout/RadialCluster"/>
    <dgm:cxn modelId="{F3DEDA00-59A8-4449-913C-47E8F3F7E921}" type="presParOf" srcId="{D6B656FA-5E58-44C2-9BF3-E4A1F9FF129D}" destId="{F229FEFB-AF7B-4CF8-A2AA-91FF0611389F}" srcOrd="0" destOrd="0" presId="urn:microsoft.com/office/officeart/2008/layout/RadialCluster"/>
    <dgm:cxn modelId="{EAE750EC-BE34-4ACD-913E-F33D9DADCE88}" type="presParOf" srcId="{F229FEFB-AF7B-4CF8-A2AA-91FF0611389F}" destId="{0A1906CA-251A-45C2-AF26-44C399E9761A}" srcOrd="0" destOrd="0" presId="urn:microsoft.com/office/officeart/2008/layout/RadialCluster"/>
    <dgm:cxn modelId="{EEB6DEA9-D165-4792-A26B-8B1C44603B41}" type="presParOf" srcId="{F229FEFB-AF7B-4CF8-A2AA-91FF0611389F}" destId="{1C633A7F-FCF3-4C5C-900A-51C883B047E8}" srcOrd="1" destOrd="0" presId="urn:microsoft.com/office/officeart/2008/layout/RadialCluster"/>
    <dgm:cxn modelId="{BF7FF489-C2ED-4E8C-9145-CAD52EF52B47}" type="presParOf" srcId="{F229FEFB-AF7B-4CF8-A2AA-91FF0611389F}" destId="{1A7778F3-291B-4C58-AF2C-230FD611421D}" srcOrd="2" destOrd="0" presId="urn:microsoft.com/office/officeart/2008/layout/RadialCluster"/>
    <dgm:cxn modelId="{FEFD597B-06A5-4AA6-A9DE-C44118AC1C70}" type="presParOf" srcId="{F229FEFB-AF7B-4CF8-A2AA-91FF0611389F}" destId="{FA1FAD0F-85A7-448F-B4F8-84F701770D84}" srcOrd="3" destOrd="0" presId="urn:microsoft.com/office/officeart/2008/layout/RadialCluster"/>
    <dgm:cxn modelId="{001FB7C3-4E5D-449A-AF2C-35978B8A017A}" type="presParOf" srcId="{F229FEFB-AF7B-4CF8-A2AA-91FF0611389F}" destId="{D6713049-9183-4101-BCDF-CA3FEB55511C}" srcOrd="4" destOrd="0" presId="urn:microsoft.com/office/officeart/2008/layout/RadialCluster"/>
    <dgm:cxn modelId="{563988D8-8FCD-498D-BE62-D71D3C652EDF}" type="presParOf" srcId="{F229FEFB-AF7B-4CF8-A2AA-91FF0611389F}" destId="{342300D8-2C36-45B1-849F-45220FA94EA4}" srcOrd="5" destOrd="0" presId="urn:microsoft.com/office/officeart/2008/layout/RadialCluster"/>
    <dgm:cxn modelId="{172E61AD-2187-4257-A200-B5318685CD97}" type="presParOf" srcId="{F229FEFB-AF7B-4CF8-A2AA-91FF0611389F}" destId="{B72352BD-4329-4A2E-9B62-CD721E4677B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48A168-DB35-4216-9BB2-EA61CD85591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E45945-F667-44AC-8AB5-61323F7F09C7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ВСЕ ВИДЫ ПРЕСТУПЛЕНИЙ</a:t>
          </a:r>
          <a:endParaRPr lang="ru-RU" b="1" dirty="0">
            <a:solidFill>
              <a:schemeClr val="tx1"/>
            </a:solidFill>
          </a:endParaRPr>
        </a:p>
      </dgm:t>
    </dgm:pt>
    <dgm:pt modelId="{1FA13C29-7FB0-499C-8595-3FB4E493AFC3}" type="parTrans" cxnId="{57F2D2F5-EAC4-4C52-B4AC-EAE7956986E4}">
      <dgm:prSet/>
      <dgm:spPr/>
      <dgm:t>
        <a:bodyPr/>
        <a:lstStyle/>
        <a:p>
          <a:endParaRPr lang="ru-RU"/>
        </a:p>
      </dgm:t>
    </dgm:pt>
    <dgm:pt modelId="{92A9ADFF-BCB1-456F-98FC-D289BAB2D46D}" type="sibTrans" cxnId="{57F2D2F5-EAC4-4C52-B4AC-EAE7956986E4}">
      <dgm:prSet/>
      <dgm:spPr/>
      <dgm:t>
        <a:bodyPr/>
        <a:lstStyle/>
        <a:p>
          <a:endParaRPr lang="ru-RU"/>
        </a:p>
      </dgm:t>
    </dgm:pt>
    <dgm:pt modelId="{EDE3F252-94AA-4A69-AA0C-55C44D2BA53C}">
      <dgm:prSet phldrT="[Текст]"/>
      <dgm:spPr/>
      <dgm:t>
        <a:bodyPr/>
        <a:lstStyle/>
        <a:p>
          <a:r>
            <a:rPr lang="ru-RU" dirty="0" smtClean="0"/>
            <a:t>ПРЕСТУПНАЯ ГРУППА</a:t>
          </a:r>
          <a:endParaRPr lang="ru-RU" dirty="0"/>
        </a:p>
      </dgm:t>
    </dgm:pt>
    <dgm:pt modelId="{C865B244-C75F-4572-A08C-2967EA7A58C1}" type="parTrans" cxnId="{66D4FF24-AA7C-4765-A1E1-12D35D3B0077}">
      <dgm:prSet/>
      <dgm:spPr/>
      <dgm:t>
        <a:bodyPr/>
        <a:lstStyle/>
        <a:p>
          <a:endParaRPr lang="ru-RU"/>
        </a:p>
      </dgm:t>
    </dgm:pt>
    <dgm:pt modelId="{F71FCCE8-CED0-4F58-8997-E2E7D106425D}" type="sibTrans" cxnId="{66D4FF24-AA7C-4765-A1E1-12D35D3B0077}">
      <dgm:prSet/>
      <dgm:spPr/>
      <dgm:t>
        <a:bodyPr/>
        <a:lstStyle/>
        <a:p>
          <a:endParaRPr lang="ru-RU"/>
        </a:p>
      </dgm:t>
    </dgm:pt>
    <dgm:pt modelId="{1CB8A9FE-E9D7-407D-A4F0-050D7E81A9D4}">
      <dgm:prSet phldrT="[Текст]"/>
      <dgm:spPr/>
      <dgm:t>
        <a:bodyPr/>
        <a:lstStyle/>
        <a:p>
          <a:r>
            <a:rPr lang="ru-RU" dirty="0" smtClean="0"/>
            <a:t>ЭКСТРЕМИСТСКИЕ ПРЕСТУПЛЕНИЯ</a:t>
          </a:r>
          <a:endParaRPr lang="ru-RU" dirty="0"/>
        </a:p>
      </dgm:t>
    </dgm:pt>
    <dgm:pt modelId="{B65CCA24-EEC6-4FE0-90D1-921A629633C8}" type="parTrans" cxnId="{ED912C4D-75C0-4DD4-A4EB-6491B22CED4F}">
      <dgm:prSet/>
      <dgm:spPr/>
      <dgm:t>
        <a:bodyPr/>
        <a:lstStyle/>
        <a:p>
          <a:endParaRPr lang="ru-RU"/>
        </a:p>
      </dgm:t>
    </dgm:pt>
    <dgm:pt modelId="{9B8D61DC-F97C-46D6-9A71-980BD0D17D5E}" type="sibTrans" cxnId="{ED912C4D-75C0-4DD4-A4EB-6491B22CED4F}">
      <dgm:prSet/>
      <dgm:spPr/>
      <dgm:t>
        <a:bodyPr/>
        <a:lstStyle/>
        <a:p>
          <a:endParaRPr lang="ru-RU"/>
        </a:p>
      </dgm:t>
    </dgm:pt>
    <dgm:pt modelId="{816C0D23-43A6-4FEC-B0FC-8B4599AA8918}">
      <dgm:prSet phldrT="[Текст]" phldr="1"/>
      <dgm:spPr/>
      <dgm:t>
        <a:bodyPr/>
        <a:lstStyle/>
        <a:p>
          <a:endParaRPr lang="ru-RU" dirty="0"/>
        </a:p>
      </dgm:t>
    </dgm:pt>
    <dgm:pt modelId="{045BCD2A-F658-4073-8D5F-1F677CDBFCEA}" type="parTrans" cxnId="{D8BE454F-D399-4254-AFC6-76463431A1D1}">
      <dgm:prSet/>
      <dgm:spPr/>
      <dgm:t>
        <a:bodyPr/>
        <a:lstStyle/>
        <a:p>
          <a:endParaRPr lang="ru-RU"/>
        </a:p>
      </dgm:t>
    </dgm:pt>
    <dgm:pt modelId="{CDAA9BEE-5E69-48E5-BAF7-C55B12CB59F8}" type="sibTrans" cxnId="{D8BE454F-D399-4254-AFC6-76463431A1D1}">
      <dgm:prSet/>
      <dgm:spPr/>
      <dgm:t>
        <a:bodyPr/>
        <a:lstStyle/>
        <a:p>
          <a:endParaRPr lang="ru-RU"/>
        </a:p>
      </dgm:t>
    </dgm:pt>
    <dgm:pt modelId="{65AE1943-3BD1-42F8-834A-AC168D4305BD}">
      <dgm:prSet phldrT="[Текст]"/>
      <dgm:spPr/>
      <dgm:t>
        <a:bodyPr/>
        <a:lstStyle/>
        <a:p>
          <a:r>
            <a:rPr lang="ru-RU" dirty="0" smtClean="0"/>
            <a:t>ОСОБО ТЯЖКИЕ</a:t>
          </a:r>
          <a:endParaRPr lang="ru-RU" dirty="0"/>
        </a:p>
      </dgm:t>
    </dgm:pt>
    <dgm:pt modelId="{366A9134-BC29-496F-A1DD-72327E723947}" type="parTrans" cxnId="{8B2EDBAD-43F7-41F7-A4E3-9175ADF7B901}">
      <dgm:prSet/>
      <dgm:spPr/>
      <dgm:t>
        <a:bodyPr/>
        <a:lstStyle/>
        <a:p>
          <a:endParaRPr lang="ru-RU"/>
        </a:p>
      </dgm:t>
    </dgm:pt>
    <dgm:pt modelId="{CF95CF93-8D92-4C91-B7EB-5F49A997029F}" type="sibTrans" cxnId="{8B2EDBAD-43F7-41F7-A4E3-9175ADF7B901}">
      <dgm:prSet/>
      <dgm:spPr/>
      <dgm:t>
        <a:bodyPr/>
        <a:lstStyle/>
        <a:p>
          <a:endParaRPr lang="ru-RU"/>
        </a:p>
      </dgm:t>
    </dgm:pt>
    <dgm:pt modelId="{08DFCC15-D7C2-4C14-8C6C-0AD651F9D7DA}" type="pres">
      <dgm:prSet presAssocID="{2848A168-DB35-4216-9BB2-EA61CD85591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6D4608-D8D1-49E7-879B-7D980EDBE257}" type="pres">
      <dgm:prSet presAssocID="{77E45945-F667-44AC-8AB5-61323F7F09C7}" presName="centerShape" presStyleLbl="node0" presStyleIdx="0" presStyleCnt="1" custScaleX="131871" custScaleY="129335"/>
      <dgm:spPr/>
      <dgm:t>
        <a:bodyPr/>
        <a:lstStyle/>
        <a:p>
          <a:endParaRPr lang="ru-RU"/>
        </a:p>
      </dgm:t>
    </dgm:pt>
    <dgm:pt modelId="{048642F6-ACDA-49CF-AF25-9A6D08B9F4F6}" type="pres">
      <dgm:prSet presAssocID="{C865B244-C75F-4572-A08C-2967EA7A58C1}" presName="parTrans" presStyleLbl="sibTrans2D1" presStyleIdx="0" presStyleCnt="4"/>
      <dgm:spPr/>
      <dgm:t>
        <a:bodyPr/>
        <a:lstStyle/>
        <a:p>
          <a:endParaRPr lang="ru-RU"/>
        </a:p>
      </dgm:t>
    </dgm:pt>
    <dgm:pt modelId="{C88354C0-CCA2-4CB3-A122-8731282D514C}" type="pres">
      <dgm:prSet presAssocID="{C865B244-C75F-4572-A08C-2967EA7A58C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44EB6CCC-23C7-4224-A200-16F02A6D283F}" type="pres">
      <dgm:prSet presAssocID="{EDE3F252-94AA-4A69-AA0C-55C44D2BA5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90924-FB37-4BBE-89F5-A89728F9818D}" type="pres">
      <dgm:prSet presAssocID="{B65CCA24-EEC6-4FE0-90D1-921A629633C8}" presName="parTrans" presStyleLbl="sibTrans2D1" presStyleIdx="1" presStyleCnt="4"/>
      <dgm:spPr/>
      <dgm:t>
        <a:bodyPr/>
        <a:lstStyle/>
        <a:p>
          <a:endParaRPr lang="ru-RU"/>
        </a:p>
      </dgm:t>
    </dgm:pt>
    <dgm:pt modelId="{4AFCC013-4D64-4DD5-950F-B4BAB6500ABC}" type="pres">
      <dgm:prSet presAssocID="{B65CCA24-EEC6-4FE0-90D1-921A629633C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B860A2D2-0B4D-4647-A2A5-FA4A72386E4C}" type="pres">
      <dgm:prSet presAssocID="{1CB8A9FE-E9D7-407D-A4F0-050D7E81A9D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AFA3F-A61A-49A2-92B7-F982DEB8730C}" type="pres">
      <dgm:prSet presAssocID="{045BCD2A-F658-4073-8D5F-1F677CDBFCEA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190ADA8-137E-460E-8680-8B5D19A0CA86}" type="pres">
      <dgm:prSet presAssocID="{045BCD2A-F658-4073-8D5F-1F677CDBFCEA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BC10E6BE-04A0-4CF3-A067-3DD10646A07A}" type="pres">
      <dgm:prSet presAssocID="{816C0D23-43A6-4FEC-B0FC-8B4599AA891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D9F8F-D50E-4F1D-B8BC-D914597F134A}" type="pres">
      <dgm:prSet presAssocID="{366A9134-BC29-496F-A1DD-72327E723947}" presName="parTrans" presStyleLbl="sibTrans2D1" presStyleIdx="3" presStyleCnt="4"/>
      <dgm:spPr/>
      <dgm:t>
        <a:bodyPr/>
        <a:lstStyle/>
        <a:p>
          <a:endParaRPr lang="ru-RU"/>
        </a:p>
      </dgm:t>
    </dgm:pt>
    <dgm:pt modelId="{F78B6270-1CD5-413B-B894-126C020A5E3D}" type="pres">
      <dgm:prSet presAssocID="{366A9134-BC29-496F-A1DD-72327E723947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60F2C7E-08A5-4761-B1BD-229774FA7B3C}" type="pres">
      <dgm:prSet presAssocID="{65AE1943-3BD1-42F8-834A-AC168D4305B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2BA5AC-0B07-40C0-8F2F-71515D954C5D}" type="presOf" srcId="{366A9134-BC29-496F-A1DD-72327E723947}" destId="{BBCD9F8F-D50E-4F1D-B8BC-D914597F134A}" srcOrd="0" destOrd="0" presId="urn:microsoft.com/office/officeart/2005/8/layout/radial5"/>
    <dgm:cxn modelId="{F846E538-8831-47DA-A94F-DF6EAF8D38D9}" type="presOf" srcId="{045BCD2A-F658-4073-8D5F-1F677CDBFCEA}" destId="{128AFA3F-A61A-49A2-92B7-F982DEB8730C}" srcOrd="0" destOrd="0" presId="urn:microsoft.com/office/officeart/2005/8/layout/radial5"/>
    <dgm:cxn modelId="{3D66934A-272B-455E-A209-D2032F7377BE}" type="presOf" srcId="{77E45945-F667-44AC-8AB5-61323F7F09C7}" destId="{326D4608-D8D1-49E7-879B-7D980EDBE257}" srcOrd="0" destOrd="0" presId="urn:microsoft.com/office/officeart/2005/8/layout/radial5"/>
    <dgm:cxn modelId="{872A6A08-19D6-4EBD-941B-60B2CB9F4AA0}" type="presOf" srcId="{B65CCA24-EEC6-4FE0-90D1-921A629633C8}" destId="{82790924-FB37-4BBE-89F5-A89728F9818D}" srcOrd="0" destOrd="0" presId="urn:microsoft.com/office/officeart/2005/8/layout/radial5"/>
    <dgm:cxn modelId="{F43A038B-6AB4-4A02-97D1-8645B4F4BCAE}" type="presOf" srcId="{045BCD2A-F658-4073-8D5F-1F677CDBFCEA}" destId="{D190ADA8-137E-460E-8680-8B5D19A0CA86}" srcOrd="1" destOrd="0" presId="urn:microsoft.com/office/officeart/2005/8/layout/radial5"/>
    <dgm:cxn modelId="{D8BE454F-D399-4254-AFC6-76463431A1D1}" srcId="{77E45945-F667-44AC-8AB5-61323F7F09C7}" destId="{816C0D23-43A6-4FEC-B0FC-8B4599AA8918}" srcOrd="2" destOrd="0" parTransId="{045BCD2A-F658-4073-8D5F-1F677CDBFCEA}" sibTransId="{CDAA9BEE-5E69-48E5-BAF7-C55B12CB59F8}"/>
    <dgm:cxn modelId="{ED912C4D-75C0-4DD4-A4EB-6491B22CED4F}" srcId="{77E45945-F667-44AC-8AB5-61323F7F09C7}" destId="{1CB8A9FE-E9D7-407D-A4F0-050D7E81A9D4}" srcOrd="1" destOrd="0" parTransId="{B65CCA24-EEC6-4FE0-90D1-921A629633C8}" sibTransId="{9B8D61DC-F97C-46D6-9A71-980BD0D17D5E}"/>
    <dgm:cxn modelId="{8B2EDBAD-43F7-41F7-A4E3-9175ADF7B901}" srcId="{77E45945-F667-44AC-8AB5-61323F7F09C7}" destId="{65AE1943-3BD1-42F8-834A-AC168D4305BD}" srcOrd="3" destOrd="0" parTransId="{366A9134-BC29-496F-A1DD-72327E723947}" sibTransId="{CF95CF93-8D92-4C91-B7EB-5F49A997029F}"/>
    <dgm:cxn modelId="{AEBAC66D-CD82-4123-8824-15E77A7DEB34}" type="presOf" srcId="{366A9134-BC29-496F-A1DD-72327E723947}" destId="{F78B6270-1CD5-413B-B894-126C020A5E3D}" srcOrd="1" destOrd="0" presId="urn:microsoft.com/office/officeart/2005/8/layout/radial5"/>
    <dgm:cxn modelId="{57F2D2F5-EAC4-4C52-B4AC-EAE7956986E4}" srcId="{2848A168-DB35-4216-9BB2-EA61CD85591C}" destId="{77E45945-F667-44AC-8AB5-61323F7F09C7}" srcOrd="0" destOrd="0" parTransId="{1FA13C29-7FB0-499C-8595-3FB4E493AFC3}" sibTransId="{92A9ADFF-BCB1-456F-98FC-D289BAB2D46D}"/>
    <dgm:cxn modelId="{F298769D-5DD9-48FC-BDF8-748D0B69B1D5}" type="presOf" srcId="{1CB8A9FE-E9D7-407D-A4F0-050D7E81A9D4}" destId="{B860A2D2-0B4D-4647-A2A5-FA4A72386E4C}" srcOrd="0" destOrd="0" presId="urn:microsoft.com/office/officeart/2005/8/layout/radial5"/>
    <dgm:cxn modelId="{2F74A04E-D35F-497E-A768-ADD4D4670343}" type="presOf" srcId="{EDE3F252-94AA-4A69-AA0C-55C44D2BA53C}" destId="{44EB6CCC-23C7-4224-A200-16F02A6D283F}" srcOrd="0" destOrd="0" presId="urn:microsoft.com/office/officeart/2005/8/layout/radial5"/>
    <dgm:cxn modelId="{14D9AB7F-4AB0-46E2-A281-6701AEBD61E4}" type="presOf" srcId="{2848A168-DB35-4216-9BB2-EA61CD85591C}" destId="{08DFCC15-D7C2-4C14-8C6C-0AD651F9D7DA}" srcOrd="0" destOrd="0" presId="urn:microsoft.com/office/officeart/2005/8/layout/radial5"/>
    <dgm:cxn modelId="{A89A99C3-4C36-458A-B62B-BBD77E300FE1}" type="presOf" srcId="{65AE1943-3BD1-42F8-834A-AC168D4305BD}" destId="{860F2C7E-08A5-4761-B1BD-229774FA7B3C}" srcOrd="0" destOrd="0" presId="urn:microsoft.com/office/officeart/2005/8/layout/radial5"/>
    <dgm:cxn modelId="{F3AD85D3-646D-43DE-9210-832B34191308}" type="presOf" srcId="{816C0D23-43A6-4FEC-B0FC-8B4599AA8918}" destId="{BC10E6BE-04A0-4CF3-A067-3DD10646A07A}" srcOrd="0" destOrd="0" presId="urn:microsoft.com/office/officeart/2005/8/layout/radial5"/>
    <dgm:cxn modelId="{A6AEB6A2-105F-4737-825C-AF6E1CA7D1A9}" type="presOf" srcId="{B65CCA24-EEC6-4FE0-90D1-921A629633C8}" destId="{4AFCC013-4D64-4DD5-950F-B4BAB6500ABC}" srcOrd="1" destOrd="0" presId="urn:microsoft.com/office/officeart/2005/8/layout/radial5"/>
    <dgm:cxn modelId="{B15046E7-181B-48A0-922F-7B89625E24F3}" type="presOf" srcId="{C865B244-C75F-4572-A08C-2967EA7A58C1}" destId="{048642F6-ACDA-49CF-AF25-9A6D08B9F4F6}" srcOrd="0" destOrd="0" presId="urn:microsoft.com/office/officeart/2005/8/layout/radial5"/>
    <dgm:cxn modelId="{66D4FF24-AA7C-4765-A1E1-12D35D3B0077}" srcId="{77E45945-F667-44AC-8AB5-61323F7F09C7}" destId="{EDE3F252-94AA-4A69-AA0C-55C44D2BA53C}" srcOrd="0" destOrd="0" parTransId="{C865B244-C75F-4572-A08C-2967EA7A58C1}" sibTransId="{F71FCCE8-CED0-4F58-8997-E2E7D106425D}"/>
    <dgm:cxn modelId="{B0C5E4A7-BD0C-4082-8EED-3DB222BB474E}" type="presOf" srcId="{C865B244-C75F-4572-A08C-2967EA7A58C1}" destId="{C88354C0-CCA2-4CB3-A122-8731282D514C}" srcOrd="1" destOrd="0" presId="urn:microsoft.com/office/officeart/2005/8/layout/radial5"/>
    <dgm:cxn modelId="{60402CEE-AD35-4587-9646-19237B340B58}" type="presParOf" srcId="{08DFCC15-D7C2-4C14-8C6C-0AD651F9D7DA}" destId="{326D4608-D8D1-49E7-879B-7D980EDBE257}" srcOrd="0" destOrd="0" presId="urn:microsoft.com/office/officeart/2005/8/layout/radial5"/>
    <dgm:cxn modelId="{94900F3B-49C2-40BE-A33E-BB3D4AC1C2B6}" type="presParOf" srcId="{08DFCC15-D7C2-4C14-8C6C-0AD651F9D7DA}" destId="{048642F6-ACDA-49CF-AF25-9A6D08B9F4F6}" srcOrd="1" destOrd="0" presId="urn:microsoft.com/office/officeart/2005/8/layout/radial5"/>
    <dgm:cxn modelId="{6CCAF182-74B5-4266-83FB-4EA9DC52D95D}" type="presParOf" srcId="{048642F6-ACDA-49CF-AF25-9A6D08B9F4F6}" destId="{C88354C0-CCA2-4CB3-A122-8731282D514C}" srcOrd="0" destOrd="0" presId="urn:microsoft.com/office/officeart/2005/8/layout/radial5"/>
    <dgm:cxn modelId="{6A52E080-17EA-4CDB-91E7-BA4C40929480}" type="presParOf" srcId="{08DFCC15-D7C2-4C14-8C6C-0AD651F9D7DA}" destId="{44EB6CCC-23C7-4224-A200-16F02A6D283F}" srcOrd="2" destOrd="0" presId="urn:microsoft.com/office/officeart/2005/8/layout/radial5"/>
    <dgm:cxn modelId="{670F6F98-8FF0-4F50-A851-F5CDE570B466}" type="presParOf" srcId="{08DFCC15-D7C2-4C14-8C6C-0AD651F9D7DA}" destId="{82790924-FB37-4BBE-89F5-A89728F9818D}" srcOrd="3" destOrd="0" presId="urn:microsoft.com/office/officeart/2005/8/layout/radial5"/>
    <dgm:cxn modelId="{4E94EB62-C256-4F3D-8BBD-C93F431AC42C}" type="presParOf" srcId="{82790924-FB37-4BBE-89F5-A89728F9818D}" destId="{4AFCC013-4D64-4DD5-950F-B4BAB6500ABC}" srcOrd="0" destOrd="0" presId="urn:microsoft.com/office/officeart/2005/8/layout/radial5"/>
    <dgm:cxn modelId="{69D65D45-F92F-4866-AC86-7E11FF2C7A83}" type="presParOf" srcId="{08DFCC15-D7C2-4C14-8C6C-0AD651F9D7DA}" destId="{B860A2D2-0B4D-4647-A2A5-FA4A72386E4C}" srcOrd="4" destOrd="0" presId="urn:microsoft.com/office/officeart/2005/8/layout/radial5"/>
    <dgm:cxn modelId="{B8B03AB8-B1B8-4152-BCCA-B066DFA15D26}" type="presParOf" srcId="{08DFCC15-D7C2-4C14-8C6C-0AD651F9D7DA}" destId="{128AFA3F-A61A-49A2-92B7-F982DEB8730C}" srcOrd="5" destOrd="0" presId="urn:microsoft.com/office/officeart/2005/8/layout/radial5"/>
    <dgm:cxn modelId="{A706C060-BF2C-4410-B5E9-127A15CCDF89}" type="presParOf" srcId="{128AFA3F-A61A-49A2-92B7-F982DEB8730C}" destId="{D190ADA8-137E-460E-8680-8B5D19A0CA86}" srcOrd="0" destOrd="0" presId="urn:microsoft.com/office/officeart/2005/8/layout/radial5"/>
    <dgm:cxn modelId="{33045D3C-AC78-42F8-B740-38DBB5C6A67D}" type="presParOf" srcId="{08DFCC15-D7C2-4C14-8C6C-0AD651F9D7DA}" destId="{BC10E6BE-04A0-4CF3-A067-3DD10646A07A}" srcOrd="6" destOrd="0" presId="urn:microsoft.com/office/officeart/2005/8/layout/radial5"/>
    <dgm:cxn modelId="{630BAE04-9BE7-4234-A974-198B87BE4BEC}" type="presParOf" srcId="{08DFCC15-D7C2-4C14-8C6C-0AD651F9D7DA}" destId="{BBCD9F8F-D50E-4F1D-B8BC-D914597F134A}" srcOrd="7" destOrd="0" presId="urn:microsoft.com/office/officeart/2005/8/layout/radial5"/>
    <dgm:cxn modelId="{72D8A888-7F77-4559-86A1-B895DA41E1E4}" type="presParOf" srcId="{BBCD9F8F-D50E-4F1D-B8BC-D914597F134A}" destId="{F78B6270-1CD5-413B-B894-126C020A5E3D}" srcOrd="0" destOrd="0" presId="urn:microsoft.com/office/officeart/2005/8/layout/radial5"/>
    <dgm:cxn modelId="{279AE4CD-257B-4A7F-9537-1FADC599AA18}" type="presParOf" srcId="{08DFCC15-D7C2-4C14-8C6C-0AD651F9D7DA}" destId="{860F2C7E-08A5-4761-B1BD-229774FA7B3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DBBE4B-0DE7-4730-99B4-8AA2C189BE2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36B58B-8FBD-4C45-B464-94302943EB4A}">
      <dgm:prSet phldrT="[Текст]"/>
      <dgm:spPr/>
      <dgm:t>
        <a:bodyPr/>
        <a:lstStyle/>
        <a:p>
          <a:r>
            <a:rPr lang="ru-RU" dirty="0" smtClean="0"/>
            <a:t>Условия согласительного производства в суде</a:t>
          </a:r>
          <a:endParaRPr lang="ru-RU" dirty="0"/>
        </a:p>
      </dgm:t>
    </dgm:pt>
    <dgm:pt modelId="{BDD12751-3EC7-4C3C-A4C6-65AA672105E0}" type="parTrans" cxnId="{3B4B7ABE-AEF3-4061-BA86-34AF2E48E6A7}">
      <dgm:prSet/>
      <dgm:spPr/>
      <dgm:t>
        <a:bodyPr/>
        <a:lstStyle/>
        <a:p>
          <a:endParaRPr lang="ru-RU"/>
        </a:p>
      </dgm:t>
    </dgm:pt>
    <dgm:pt modelId="{2D6E9D30-9A9C-4D0C-A4EE-ED93A522D313}" type="sibTrans" cxnId="{3B4B7ABE-AEF3-4061-BA86-34AF2E48E6A7}">
      <dgm:prSet/>
      <dgm:spPr/>
      <dgm:t>
        <a:bodyPr/>
        <a:lstStyle/>
        <a:p>
          <a:endParaRPr lang="ru-RU"/>
        </a:p>
      </dgm:t>
    </dgm:pt>
    <dgm:pt modelId="{82D4FBA8-1D60-4CE6-897B-749F9FB0BD53}">
      <dgm:prSet phldrT="[Текст]"/>
      <dgm:spPr/>
      <dgm:t>
        <a:bodyPr/>
        <a:lstStyle/>
        <a:p>
          <a:r>
            <a:rPr lang="ru-RU" dirty="0" smtClean="0"/>
            <a:t>Заключено процессуальное соглашение в форме сделки о признании вины в стадии досудебного производства</a:t>
          </a:r>
          <a:endParaRPr lang="ru-RU" dirty="0"/>
        </a:p>
      </dgm:t>
    </dgm:pt>
    <dgm:pt modelId="{95F4F828-297E-41F9-89DB-8667B947146E}" type="parTrans" cxnId="{1EA77086-E5A8-4D3D-8B7F-54BFB51B0539}">
      <dgm:prSet/>
      <dgm:spPr/>
      <dgm:t>
        <a:bodyPr/>
        <a:lstStyle/>
        <a:p>
          <a:endParaRPr lang="ru-RU"/>
        </a:p>
      </dgm:t>
    </dgm:pt>
    <dgm:pt modelId="{50BB1C20-C505-41AC-A9F1-A3F0C09CAA89}" type="sibTrans" cxnId="{1EA77086-E5A8-4D3D-8B7F-54BFB51B0539}">
      <dgm:prSet/>
      <dgm:spPr/>
      <dgm:t>
        <a:bodyPr/>
        <a:lstStyle/>
        <a:p>
          <a:endParaRPr lang="ru-RU"/>
        </a:p>
      </dgm:t>
    </dgm:pt>
    <dgm:pt modelId="{4938DCF8-03D1-4F64-9BC8-C7D1016D296C}">
      <dgm:prSet phldrT="[Текст]"/>
      <dgm:spPr/>
      <dgm:t>
        <a:bodyPr/>
        <a:lstStyle/>
        <a:p>
          <a:r>
            <a:rPr lang="ru-RU" dirty="0" smtClean="0"/>
            <a:t>Заключено процессуальное соглашение в форме сделки о признании вины в суде</a:t>
          </a:r>
          <a:endParaRPr lang="ru-RU" dirty="0"/>
        </a:p>
      </dgm:t>
    </dgm:pt>
    <dgm:pt modelId="{B5DBFF50-1864-40A7-AF82-F72465D96FD9}" type="parTrans" cxnId="{6194AB35-9389-4C77-BD7F-B1EB0156B84D}">
      <dgm:prSet/>
      <dgm:spPr/>
      <dgm:t>
        <a:bodyPr/>
        <a:lstStyle/>
        <a:p>
          <a:endParaRPr lang="ru-RU"/>
        </a:p>
      </dgm:t>
    </dgm:pt>
    <dgm:pt modelId="{FA405DBE-C735-4C03-84BD-6A65CE781B5D}" type="sibTrans" cxnId="{6194AB35-9389-4C77-BD7F-B1EB0156B84D}">
      <dgm:prSet/>
      <dgm:spPr/>
      <dgm:t>
        <a:bodyPr/>
        <a:lstStyle/>
        <a:p>
          <a:endParaRPr lang="ru-RU"/>
        </a:p>
      </dgm:t>
    </dgm:pt>
    <dgm:pt modelId="{C93F3F3D-6CC7-4CC4-9B86-36E5AE06A10D}">
      <dgm:prSet phldrT="[Текст]"/>
      <dgm:spPr/>
      <dgm:t>
        <a:bodyPr/>
        <a:lstStyle/>
        <a:p>
          <a:r>
            <a:rPr lang="ru-RU" dirty="0" smtClean="0"/>
            <a:t>Условия сокращенного производства в суде</a:t>
          </a:r>
          <a:endParaRPr lang="ru-RU" dirty="0"/>
        </a:p>
      </dgm:t>
    </dgm:pt>
    <dgm:pt modelId="{4756F4ED-DC78-4F53-8864-4FCEDC27FB04}" type="parTrans" cxnId="{8AA32F8E-C629-4EF1-917E-7BE2470221F1}">
      <dgm:prSet/>
      <dgm:spPr/>
      <dgm:t>
        <a:bodyPr/>
        <a:lstStyle/>
        <a:p>
          <a:endParaRPr lang="ru-RU"/>
        </a:p>
      </dgm:t>
    </dgm:pt>
    <dgm:pt modelId="{F2AEEEE5-9606-4446-9D25-A444FA4DA0DD}" type="sibTrans" cxnId="{8AA32F8E-C629-4EF1-917E-7BE2470221F1}">
      <dgm:prSet/>
      <dgm:spPr/>
      <dgm:t>
        <a:bodyPr/>
        <a:lstStyle/>
        <a:p>
          <a:endParaRPr lang="ru-RU"/>
        </a:p>
      </dgm:t>
    </dgm:pt>
    <dgm:pt modelId="{793BCF00-4A27-434A-BF67-37686A4EE84A}">
      <dgm:prSet phldrT="[Текст]"/>
      <dgm:spPr/>
      <dgm:t>
        <a:bodyPr/>
        <a:lstStyle/>
        <a:p>
          <a:r>
            <a:rPr lang="ru-RU" dirty="0" smtClean="0"/>
            <a:t>Подсудимый полностью признает свою вину и размер причиненного вреда</a:t>
          </a:r>
          <a:endParaRPr lang="ru-RU" dirty="0"/>
        </a:p>
      </dgm:t>
    </dgm:pt>
    <dgm:pt modelId="{06C3AAEE-826B-4DE0-A3B4-166F6D579559}" type="parTrans" cxnId="{D73C0A96-1B3F-44A9-A79B-F99086AC8D2F}">
      <dgm:prSet/>
      <dgm:spPr/>
      <dgm:t>
        <a:bodyPr/>
        <a:lstStyle/>
        <a:p>
          <a:endParaRPr lang="ru-RU"/>
        </a:p>
      </dgm:t>
    </dgm:pt>
    <dgm:pt modelId="{7F022023-8C3C-4B31-A2C1-1F4CF1BFD40D}" type="sibTrans" cxnId="{D73C0A96-1B3F-44A9-A79B-F99086AC8D2F}">
      <dgm:prSet/>
      <dgm:spPr/>
      <dgm:t>
        <a:bodyPr/>
        <a:lstStyle/>
        <a:p>
          <a:endParaRPr lang="ru-RU"/>
        </a:p>
      </dgm:t>
    </dgm:pt>
    <dgm:pt modelId="{E08C37D9-618C-4B41-B1FC-3DFA1CAF76B8}">
      <dgm:prSet phldrT="[Текст]"/>
      <dgm:spPr/>
      <dgm:t>
        <a:bodyPr/>
        <a:lstStyle/>
        <a:p>
          <a:r>
            <a:rPr lang="ru-RU" dirty="0" smtClean="0"/>
            <a:t>При досудебном производстве не было нарушений закона и прав обвиняемого</a:t>
          </a:r>
          <a:endParaRPr lang="ru-RU" dirty="0"/>
        </a:p>
      </dgm:t>
    </dgm:pt>
    <dgm:pt modelId="{14532551-04A0-4FBF-8D91-3CFEE1851AFC}" type="parTrans" cxnId="{F01526DC-0373-4D8B-91A9-0C842BB73E82}">
      <dgm:prSet/>
      <dgm:spPr/>
      <dgm:t>
        <a:bodyPr/>
        <a:lstStyle/>
        <a:p>
          <a:endParaRPr lang="ru-RU"/>
        </a:p>
      </dgm:t>
    </dgm:pt>
    <dgm:pt modelId="{329B1C9C-311F-4307-A468-A619514EE763}" type="sibTrans" cxnId="{F01526DC-0373-4D8B-91A9-0C842BB73E82}">
      <dgm:prSet/>
      <dgm:spPr/>
      <dgm:t>
        <a:bodyPr/>
        <a:lstStyle/>
        <a:p>
          <a:endParaRPr lang="ru-RU"/>
        </a:p>
      </dgm:t>
    </dgm:pt>
    <dgm:pt modelId="{AA3A6F30-9094-4803-A6B7-15D902FF99FD}">
      <dgm:prSet phldrT="[Текст]"/>
      <dgm:spPr/>
      <dgm:t>
        <a:bodyPr/>
        <a:lstStyle/>
        <a:p>
          <a:r>
            <a:rPr lang="ru-RU" dirty="0" smtClean="0"/>
            <a:t>Участники процесса не оспаривают доказательства</a:t>
          </a:r>
          <a:endParaRPr lang="ru-RU" dirty="0"/>
        </a:p>
      </dgm:t>
    </dgm:pt>
    <dgm:pt modelId="{C3E6112A-16CB-4790-A0DE-450A65FF930C}" type="parTrans" cxnId="{3CEA7D8F-3722-4F60-95C6-E5D23037CE0C}">
      <dgm:prSet/>
      <dgm:spPr/>
    </dgm:pt>
    <dgm:pt modelId="{105E11DB-7BA6-425B-AB65-8690B0D0CE4B}" type="sibTrans" cxnId="{3CEA7D8F-3722-4F60-95C6-E5D23037CE0C}">
      <dgm:prSet/>
      <dgm:spPr/>
    </dgm:pt>
    <dgm:pt modelId="{09B2B0D9-0393-4055-8899-4FFFFFABDCC1}">
      <dgm:prSet phldrT="[Текст]"/>
      <dgm:spPr/>
      <dgm:t>
        <a:bodyPr/>
        <a:lstStyle/>
        <a:p>
          <a:r>
            <a:rPr lang="ru-RU" dirty="0" smtClean="0"/>
            <a:t>Ускоренное досудебное производство</a:t>
          </a:r>
          <a:endParaRPr lang="ru-RU" dirty="0"/>
        </a:p>
      </dgm:t>
    </dgm:pt>
    <dgm:pt modelId="{A31B46C6-77E8-458A-B9CD-6EC5BF5E298C}" type="parTrans" cxnId="{E18092C2-FB54-42A2-AA58-25886B319AA4}">
      <dgm:prSet/>
      <dgm:spPr/>
    </dgm:pt>
    <dgm:pt modelId="{479254F2-2FA3-4AEB-BC21-EDA87CC1BB26}" type="sibTrans" cxnId="{E18092C2-FB54-42A2-AA58-25886B319AA4}">
      <dgm:prSet/>
      <dgm:spPr/>
    </dgm:pt>
    <dgm:pt modelId="{9DB83FF6-894A-4F84-BB3A-74ED3FEB442C}">
      <dgm:prSet phldrT="[Текст]"/>
      <dgm:spPr/>
      <dgm:t>
        <a:bodyPr/>
        <a:lstStyle/>
        <a:p>
          <a:r>
            <a:rPr lang="ru-RU" dirty="0" smtClean="0"/>
            <a:t>Заключено процессуальное соглашение в форме сделки о признании вины в стадии досудебного производства</a:t>
          </a:r>
          <a:endParaRPr lang="ru-RU" dirty="0"/>
        </a:p>
      </dgm:t>
    </dgm:pt>
    <dgm:pt modelId="{3DCD7E5A-90F3-4B47-A966-636FF56888F6}" type="parTrans" cxnId="{BC90229A-FB88-48BE-8FD5-AEF5C18C1624}">
      <dgm:prSet/>
      <dgm:spPr/>
    </dgm:pt>
    <dgm:pt modelId="{0E837FCC-E7B3-4696-BFF7-0A5B4D2C4DA5}" type="sibTrans" cxnId="{BC90229A-FB88-48BE-8FD5-AEF5C18C1624}">
      <dgm:prSet/>
      <dgm:spPr/>
    </dgm:pt>
    <dgm:pt modelId="{30225875-FD3E-4939-9724-AA557324ADE6}" type="pres">
      <dgm:prSet presAssocID="{7EDBBE4B-0DE7-4730-99B4-8AA2C189BE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DB9ACA-244C-4087-915D-4C5F02516112}" type="pres">
      <dgm:prSet presAssocID="{AB36B58B-8FBD-4C45-B464-94302943EB4A}" presName="composite" presStyleCnt="0"/>
      <dgm:spPr/>
    </dgm:pt>
    <dgm:pt modelId="{8ACF9681-6585-4CEA-8591-B156818F3387}" type="pres">
      <dgm:prSet presAssocID="{AB36B58B-8FBD-4C45-B464-94302943EB4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732F3-7422-498D-A734-7411CD2B6C9E}" type="pres">
      <dgm:prSet presAssocID="{AB36B58B-8FBD-4C45-B464-94302943EB4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F8826-4317-477F-A846-94185193EC56}" type="pres">
      <dgm:prSet presAssocID="{2D6E9D30-9A9C-4D0C-A4EE-ED93A522D313}" presName="space" presStyleCnt="0"/>
      <dgm:spPr/>
    </dgm:pt>
    <dgm:pt modelId="{9A35C4D1-1958-4353-80BE-FFE2841A03B5}" type="pres">
      <dgm:prSet presAssocID="{C93F3F3D-6CC7-4CC4-9B86-36E5AE06A10D}" presName="composite" presStyleCnt="0"/>
      <dgm:spPr/>
    </dgm:pt>
    <dgm:pt modelId="{01070919-1E9F-4C9E-85D0-BD34EA3DD2EF}" type="pres">
      <dgm:prSet presAssocID="{C93F3F3D-6CC7-4CC4-9B86-36E5AE06A10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0807F-D96C-46EF-88AE-AE0D10799CD2}" type="pres">
      <dgm:prSet presAssocID="{C93F3F3D-6CC7-4CC4-9B86-36E5AE06A10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C722B1-0F33-4976-AD06-F3AD66BFD37F}" type="presOf" srcId="{AB36B58B-8FBD-4C45-B464-94302943EB4A}" destId="{8ACF9681-6585-4CEA-8591-B156818F3387}" srcOrd="0" destOrd="0" presId="urn:microsoft.com/office/officeart/2005/8/layout/hList1"/>
    <dgm:cxn modelId="{6194AB35-9389-4C77-BD7F-B1EB0156B84D}" srcId="{AB36B58B-8FBD-4C45-B464-94302943EB4A}" destId="{4938DCF8-03D1-4F64-9BC8-C7D1016D296C}" srcOrd="1" destOrd="0" parTransId="{B5DBFF50-1864-40A7-AF82-F72465D96FD9}" sibTransId="{FA405DBE-C735-4C03-84BD-6A65CE781B5D}"/>
    <dgm:cxn modelId="{78F54829-6450-43DC-A242-EBE4ACD4168C}" type="presOf" srcId="{4938DCF8-03D1-4F64-9BC8-C7D1016D296C}" destId="{35D732F3-7422-498D-A734-7411CD2B6C9E}" srcOrd="0" destOrd="1" presId="urn:microsoft.com/office/officeart/2005/8/layout/hList1"/>
    <dgm:cxn modelId="{3CEA7D8F-3722-4F60-95C6-E5D23037CE0C}" srcId="{C93F3F3D-6CC7-4CC4-9B86-36E5AE06A10D}" destId="{AA3A6F30-9094-4803-A6B7-15D902FF99FD}" srcOrd="2" destOrd="0" parTransId="{C3E6112A-16CB-4790-A0DE-450A65FF930C}" sibTransId="{105E11DB-7BA6-425B-AB65-8690B0D0CE4B}"/>
    <dgm:cxn modelId="{C249ED75-C06B-4BB1-8D44-158780A7FB04}" type="presOf" srcId="{7EDBBE4B-0DE7-4730-99B4-8AA2C189BE23}" destId="{30225875-FD3E-4939-9724-AA557324ADE6}" srcOrd="0" destOrd="0" presId="urn:microsoft.com/office/officeart/2005/8/layout/hList1"/>
    <dgm:cxn modelId="{BC90229A-FB88-48BE-8FD5-AEF5C18C1624}" srcId="{C93F3F3D-6CC7-4CC4-9B86-36E5AE06A10D}" destId="{9DB83FF6-894A-4F84-BB3A-74ED3FEB442C}" srcOrd="4" destOrd="0" parTransId="{3DCD7E5A-90F3-4B47-A966-636FF56888F6}" sibTransId="{0E837FCC-E7B3-4696-BFF7-0A5B4D2C4DA5}"/>
    <dgm:cxn modelId="{9D8A0D94-5D24-4206-8688-D0AA7E8309F7}" type="presOf" srcId="{9DB83FF6-894A-4F84-BB3A-74ED3FEB442C}" destId="{E8E0807F-D96C-46EF-88AE-AE0D10799CD2}" srcOrd="0" destOrd="4" presId="urn:microsoft.com/office/officeart/2005/8/layout/hList1"/>
    <dgm:cxn modelId="{B10467FA-82C7-487F-BE03-8CBF758612B3}" type="presOf" srcId="{09B2B0D9-0393-4055-8899-4FFFFFABDCC1}" destId="{E8E0807F-D96C-46EF-88AE-AE0D10799CD2}" srcOrd="0" destOrd="3" presId="urn:microsoft.com/office/officeart/2005/8/layout/hList1"/>
    <dgm:cxn modelId="{58F58005-D0B2-43E5-8AB0-04F3843042B8}" type="presOf" srcId="{793BCF00-4A27-434A-BF67-37686A4EE84A}" destId="{E8E0807F-D96C-46EF-88AE-AE0D10799CD2}" srcOrd="0" destOrd="0" presId="urn:microsoft.com/office/officeart/2005/8/layout/hList1"/>
    <dgm:cxn modelId="{D73C0A96-1B3F-44A9-A79B-F99086AC8D2F}" srcId="{C93F3F3D-6CC7-4CC4-9B86-36E5AE06A10D}" destId="{793BCF00-4A27-434A-BF67-37686A4EE84A}" srcOrd="0" destOrd="0" parTransId="{06C3AAEE-826B-4DE0-A3B4-166F6D579559}" sibTransId="{7F022023-8C3C-4B31-A2C1-1F4CF1BFD40D}"/>
    <dgm:cxn modelId="{8AA32F8E-C629-4EF1-917E-7BE2470221F1}" srcId="{7EDBBE4B-0DE7-4730-99B4-8AA2C189BE23}" destId="{C93F3F3D-6CC7-4CC4-9B86-36E5AE06A10D}" srcOrd="1" destOrd="0" parTransId="{4756F4ED-DC78-4F53-8864-4FCEDC27FB04}" sibTransId="{F2AEEEE5-9606-4446-9D25-A444FA4DA0DD}"/>
    <dgm:cxn modelId="{68911163-7D54-4FDA-AF9C-A3E7C5116520}" type="presOf" srcId="{82D4FBA8-1D60-4CE6-897B-749F9FB0BD53}" destId="{35D732F3-7422-498D-A734-7411CD2B6C9E}" srcOrd="0" destOrd="0" presId="urn:microsoft.com/office/officeart/2005/8/layout/hList1"/>
    <dgm:cxn modelId="{F01526DC-0373-4D8B-91A9-0C842BB73E82}" srcId="{C93F3F3D-6CC7-4CC4-9B86-36E5AE06A10D}" destId="{E08C37D9-618C-4B41-B1FC-3DFA1CAF76B8}" srcOrd="1" destOrd="0" parTransId="{14532551-04A0-4FBF-8D91-3CFEE1851AFC}" sibTransId="{329B1C9C-311F-4307-A468-A619514EE763}"/>
    <dgm:cxn modelId="{0CCB0EA1-9D35-4411-B11D-73D0E7E25ADF}" type="presOf" srcId="{C93F3F3D-6CC7-4CC4-9B86-36E5AE06A10D}" destId="{01070919-1E9F-4C9E-85D0-BD34EA3DD2EF}" srcOrd="0" destOrd="0" presId="urn:microsoft.com/office/officeart/2005/8/layout/hList1"/>
    <dgm:cxn modelId="{3B4B7ABE-AEF3-4061-BA86-34AF2E48E6A7}" srcId="{7EDBBE4B-0DE7-4730-99B4-8AA2C189BE23}" destId="{AB36B58B-8FBD-4C45-B464-94302943EB4A}" srcOrd="0" destOrd="0" parTransId="{BDD12751-3EC7-4C3C-A4C6-65AA672105E0}" sibTransId="{2D6E9D30-9A9C-4D0C-A4EE-ED93A522D313}"/>
    <dgm:cxn modelId="{E18092C2-FB54-42A2-AA58-25886B319AA4}" srcId="{C93F3F3D-6CC7-4CC4-9B86-36E5AE06A10D}" destId="{09B2B0D9-0393-4055-8899-4FFFFFABDCC1}" srcOrd="3" destOrd="0" parTransId="{A31B46C6-77E8-458A-B9CD-6EC5BF5E298C}" sibTransId="{479254F2-2FA3-4AEB-BC21-EDA87CC1BB26}"/>
    <dgm:cxn modelId="{19ED130B-CAFB-4182-8165-DC335AC76EF9}" type="presOf" srcId="{AA3A6F30-9094-4803-A6B7-15D902FF99FD}" destId="{E8E0807F-D96C-46EF-88AE-AE0D10799CD2}" srcOrd="0" destOrd="2" presId="urn:microsoft.com/office/officeart/2005/8/layout/hList1"/>
    <dgm:cxn modelId="{1EA77086-E5A8-4D3D-8B7F-54BFB51B0539}" srcId="{AB36B58B-8FBD-4C45-B464-94302943EB4A}" destId="{82D4FBA8-1D60-4CE6-897B-749F9FB0BD53}" srcOrd="0" destOrd="0" parTransId="{95F4F828-297E-41F9-89DB-8667B947146E}" sibTransId="{50BB1C20-C505-41AC-A9F1-A3F0C09CAA89}"/>
    <dgm:cxn modelId="{05BDA176-5497-46B2-B544-3DB5F79A78C3}" type="presOf" srcId="{E08C37D9-618C-4B41-B1FC-3DFA1CAF76B8}" destId="{E8E0807F-D96C-46EF-88AE-AE0D10799CD2}" srcOrd="0" destOrd="1" presId="urn:microsoft.com/office/officeart/2005/8/layout/hList1"/>
    <dgm:cxn modelId="{1F86CE68-D7E5-482B-B2F3-F6D9685AFFE7}" type="presParOf" srcId="{30225875-FD3E-4939-9724-AA557324ADE6}" destId="{45DB9ACA-244C-4087-915D-4C5F02516112}" srcOrd="0" destOrd="0" presId="urn:microsoft.com/office/officeart/2005/8/layout/hList1"/>
    <dgm:cxn modelId="{43FC4762-1694-4B5C-9896-D4364BC3CAC7}" type="presParOf" srcId="{45DB9ACA-244C-4087-915D-4C5F02516112}" destId="{8ACF9681-6585-4CEA-8591-B156818F3387}" srcOrd="0" destOrd="0" presId="urn:microsoft.com/office/officeart/2005/8/layout/hList1"/>
    <dgm:cxn modelId="{838E1ADF-F19F-4B04-AF20-EB1DC5F97FE9}" type="presParOf" srcId="{45DB9ACA-244C-4087-915D-4C5F02516112}" destId="{35D732F3-7422-498D-A734-7411CD2B6C9E}" srcOrd="1" destOrd="0" presId="urn:microsoft.com/office/officeart/2005/8/layout/hList1"/>
    <dgm:cxn modelId="{CDFCBD91-E402-4773-A2D2-112711126F3B}" type="presParOf" srcId="{30225875-FD3E-4939-9724-AA557324ADE6}" destId="{655F8826-4317-477F-A846-94185193EC56}" srcOrd="1" destOrd="0" presId="urn:microsoft.com/office/officeart/2005/8/layout/hList1"/>
    <dgm:cxn modelId="{A5F4CCF8-EDED-4BB7-B826-13A82868E453}" type="presParOf" srcId="{30225875-FD3E-4939-9724-AA557324ADE6}" destId="{9A35C4D1-1958-4353-80BE-FFE2841A03B5}" srcOrd="2" destOrd="0" presId="urn:microsoft.com/office/officeart/2005/8/layout/hList1"/>
    <dgm:cxn modelId="{63594185-406E-4C75-B2C2-B2A1F67D4159}" type="presParOf" srcId="{9A35C4D1-1958-4353-80BE-FFE2841A03B5}" destId="{01070919-1E9F-4C9E-85D0-BD34EA3DD2EF}" srcOrd="0" destOrd="0" presId="urn:microsoft.com/office/officeart/2005/8/layout/hList1"/>
    <dgm:cxn modelId="{0D13162D-3DC2-4029-9C19-A87A1841BC0C}" type="presParOf" srcId="{9A35C4D1-1958-4353-80BE-FFE2841A03B5}" destId="{E8E0807F-D96C-46EF-88AE-AE0D10799CD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D56754B-26FB-4509-8825-FB5BB104BED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2EDE13-B3EF-430E-8FFC-02A1090DA4BD}">
      <dgm:prSet phldrT="[Текст]"/>
      <dgm:spPr/>
      <dgm:t>
        <a:bodyPr/>
        <a:lstStyle/>
        <a:p>
          <a:r>
            <a:rPr lang="ru-RU" dirty="0" smtClean="0"/>
            <a:t>Согласительное производство</a:t>
          </a:r>
          <a:endParaRPr lang="ru-RU" dirty="0"/>
        </a:p>
      </dgm:t>
    </dgm:pt>
    <dgm:pt modelId="{9602D35A-956F-4752-B8B6-E117D8E4E3AB}" type="parTrans" cxnId="{4984A230-6F44-4C7A-A671-C3CCE601DA00}">
      <dgm:prSet/>
      <dgm:spPr/>
      <dgm:t>
        <a:bodyPr/>
        <a:lstStyle/>
        <a:p>
          <a:endParaRPr lang="ru-RU"/>
        </a:p>
      </dgm:t>
    </dgm:pt>
    <dgm:pt modelId="{7E38A77E-77B7-494C-B7B5-35E6F078CA5A}" type="sibTrans" cxnId="{4984A230-6F44-4C7A-A671-C3CCE601DA00}">
      <dgm:prSet/>
      <dgm:spPr/>
      <dgm:t>
        <a:bodyPr/>
        <a:lstStyle/>
        <a:p>
          <a:endParaRPr lang="ru-RU"/>
        </a:p>
      </dgm:t>
    </dgm:pt>
    <dgm:pt modelId="{A840E38A-F778-4EDF-BE3D-CCDC924C795E}">
      <dgm:prSet phldrT="[Текст]"/>
      <dgm:spPr/>
      <dgm:t>
        <a:bodyPr/>
        <a:lstStyle/>
        <a:p>
          <a:r>
            <a:rPr lang="ru-RU" dirty="0" smtClean="0"/>
            <a:t>Рассмотрение процессуального соглашения</a:t>
          </a:r>
          <a:endParaRPr lang="ru-RU" dirty="0"/>
        </a:p>
      </dgm:t>
    </dgm:pt>
    <dgm:pt modelId="{00ACF676-987E-4C3C-A00C-5DDF937161B8}" type="parTrans" cxnId="{5AC1AB0C-0952-44B9-AF4F-DADEB33371D4}">
      <dgm:prSet/>
      <dgm:spPr/>
      <dgm:t>
        <a:bodyPr/>
        <a:lstStyle/>
        <a:p>
          <a:endParaRPr lang="ru-RU"/>
        </a:p>
      </dgm:t>
    </dgm:pt>
    <dgm:pt modelId="{2E4550B0-487F-4DE7-BF49-7907AEF27080}" type="sibTrans" cxnId="{5AC1AB0C-0952-44B9-AF4F-DADEB33371D4}">
      <dgm:prSet/>
      <dgm:spPr/>
      <dgm:t>
        <a:bodyPr/>
        <a:lstStyle/>
        <a:p>
          <a:endParaRPr lang="ru-RU"/>
        </a:p>
      </dgm:t>
    </dgm:pt>
    <dgm:pt modelId="{29DD8316-EB5D-4B2E-B505-FD84A043EEA3}">
      <dgm:prSet phldrT="[Текст]"/>
      <dgm:spPr/>
      <dgm:t>
        <a:bodyPr/>
        <a:lstStyle/>
        <a:p>
          <a:r>
            <a:rPr lang="ru-RU" dirty="0" smtClean="0"/>
            <a:t>Рассмотрение вопроса о имущественном взыскании</a:t>
          </a:r>
          <a:endParaRPr lang="ru-RU" dirty="0"/>
        </a:p>
      </dgm:t>
    </dgm:pt>
    <dgm:pt modelId="{8D6345EA-84CC-4A28-BAB7-31771FA714CA}" type="parTrans" cxnId="{B65A3FE9-6E23-4BAC-B46B-E9D481559BCC}">
      <dgm:prSet/>
      <dgm:spPr/>
      <dgm:t>
        <a:bodyPr/>
        <a:lstStyle/>
        <a:p>
          <a:endParaRPr lang="ru-RU"/>
        </a:p>
      </dgm:t>
    </dgm:pt>
    <dgm:pt modelId="{3E292FFF-F912-4171-B93C-1384EE97EBC6}" type="sibTrans" cxnId="{B65A3FE9-6E23-4BAC-B46B-E9D481559BCC}">
      <dgm:prSet/>
      <dgm:spPr/>
      <dgm:t>
        <a:bodyPr/>
        <a:lstStyle/>
        <a:p>
          <a:endParaRPr lang="ru-RU"/>
        </a:p>
      </dgm:t>
    </dgm:pt>
    <dgm:pt modelId="{53EC252A-D7B3-45DA-B8F8-1FA6B6BDB059}">
      <dgm:prSet phldrT="[Текст]"/>
      <dgm:spPr/>
      <dgm:t>
        <a:bodyPr/>
        <a:lstStyle/>
        <a:p>
          <a:r>
            <a:rPr lang="ru-RU" dirty="0" smtClean="0"/>
            <a:t>Сокращенное производство</a:t>
          </a:r>
          <a:endParaRPr lang="ru-RU" dirty="0"/>
        </a:p>
      </dgm:t>
    </dgm:pt>
    <dgm:pt modelId="{6D4822F0-CFAA-43B7-9539-B00000C4BDD2}" type="parTrans" cxnId="{E35A95C5-06C5-49FB-88C6-3ED0FD286008}">
      <dgm:prSet/>
      <dgm:spPr/>
      <dgm:t>
        <a:bodyPr/>
        <a:lstStyle/>
        <a:p>
          <a:endParaRPr lang="ru-RU"/>
        </a:p>
      </dgm:t>
    </dgm:pt>
    <dgm:pt modelId="{9F0AF560-70BE-4A5E-A799-CCE7DADF7934}" type="sibTrans" cxnId="{E35A95C5-06C5-49FB-88C6-3ED0FD286008}">
      <dgm:prSet/>
      <dgm:spPr/>
      <dgm:t>
        <a:bodyPr/>
        <a:lstStyle/>
        <a:p>
          <a:endParaRPr lang="ru-RU"/>
        </a:p>
      </dgm:t>
    </dgm:pt>
    <dgm:pt modelId="{F59A1F8B-B25E-4597-A04E-0EA1B32E2A27}">
      <dgm:prSet phldrT="[Текст]"/>
      <dgm:spPr/>
      <dgm:t>
        <a:bodyPr/>
        <a:lstStyle/>
        <a:p>
          <a:r>
            <a:rPr lang="ru-RU" dirty="0" smtClean="0"/>
            <a:t>Допрос подсудимого</a:t>
          </a:r>
          <a:endParaRPr lang="ru-RU" dirty="0"/>
        </a:p>
      </dgm:t>
    </dgm:pt>
    <dgm:pt modelId="{13D7DD88-98FD-4C72-B18C-D85729423364}" type="parTrans" cxnId="{0F3D5F56-50ED-44EB-9460-46A60D71C7E5}">
      <dgm:prSet/>
      <dgm:spPr/>
      <dgm:t>
        <a:bodyPr/>
        <a:lstStyle/>
        <a:p>
          <a:endParaRPr lang="ru-RU"/>
        </a:p>
      </dgm:t>
    </dgm:pt>
    <dgm:pt modelId="{F096A71A-632E-44F4-AD6C-0FE0007CD64F}" type="sibTrans" cxnId="{0F3D5F56-50ED-44EB-9460-46A60D71C7E5}">
      <dgm:prSet/>
      <dgm:spPr/>
      <dgm:t>
        <a:bodyPr/>
        <a:lstStyle/>
        <a:p>
          <a:endParaRPr lang="ru-RU"/>
        </a:p>
      </dgm:t>
    </dgm:pt>
    <dgm:pt modelId="{FE3CDE65-32D0-42CE-9AAF-E45D1F007272}">
      <dgm:prSet phldrT="[Текст]"/>
      <dgm:spPr/>
      <dgm:t>
        <a:bodyPr/>
        <a:lstStyle/>
        <a:p>
          <a:r>
            <a:rPr lang="ru-RU" dirty="0" smtClean="0"/>
            <a:t>Допрос потерпевшего</a:t>
          </a:r>
          <a:endParaRPr lang="ru-RU" dirty="0"/>
        </a:p>
      </dgm:t>
    </dgm:pt>
    <dgm:pt modelId="{82CC1581-653E-46EE-B893-77921B951A4F}" type="parTrans" cxnId="{E67E7089-2428-4557-BFC5-AA27510F9EA9}">
      <dgm:prSet/>
      <dgm:spPr/>
      <dgm:t>
        <a:bodyPr/>
        <a:lstStyle/>
        <a:p>
          <a:endParaRPr lang="ru-RU"/>
        </a:p>
      </dgm:t>
    </dgm:pt>
    <dgm:pt modelId="{23DB5E6C-EE19-4C35-A005-427FA4C3FC30}" type="sibTrans" cxnId="{E67E7089-2428-4557-BFC5-AA27510F9EA9}">
      <dgm:prSet/>
      <dgm:spPr/>
      <dgm:t>
        <a:bodyPr/>
        <a:lstStyle/>
        <a:p>
          <a:endParaRPr lang="ru-RU"/>
        </a:p>
      </dgm:t>
    </dgm:pt>
    <dgm:pt modelId="{36C74BC3-80A9-4914-ACFB-AD431C0F07F2}">
      <dgm:prSet phldrT="[Текст]"/>
      <dgm:spPr/>
      <dgm:t>
        <a:bodyPr/>
        <a:lstStyle/>
        <a:p>
          <a:r>
            <a:rPr lang="ru-RU" dirty="0" smtClean="0"/>
            <a:t>Постановление судебного акта</a:t>
          </a:r>
          <a:endParaRPr lang="ru-RU" dirty="0"/>
        </a:p>
      </dgm:t>
    </dgm:pt>
    <dgm:pt modelId="{9A0273F4-F86B-4F56-AD72-16A5F2089360}" type="parTrans" cxnId="{52ECFA81-1380-43EA-8360-2E56B10932C1}">
      <dgm:prSet/>
      <dgm:spPr/>
    </dgm:pt>
    <dgm:pt modelId="{68A09E7D-9D60-4D84-8363-84D0330C1CCB}" type="sibTrans" cxnId="{52ECFA81-1380-43EA-8360-2E56B10932C1}">
      <dgm:prSet/>
      <dgm:spPr/>
    </dgm:pt>
    <dgm:pt modelId="{7BA7F85C-C778-411F-9004-B26B06BD1048}">
      <dgm:prSet phldrT="[Текст]"/>
      <dgm:spPr/>
      <dgm:t>
        <a:bodyPr/>
        <a:lstStyle/>
        <a:p>
          <a:r>
            <a:rPr lang="ru-RU" dirty="0" smtClean="0"/>
            <a:t>Рассмотрение процессуального соглашения</a:t>
          </a:r>
          <a:endParaRPr lang="ru-RU" dirty="0"/>
        </a:p>
      </dgm:t>
    </dgm:pt>
    <dgm:pt modelId="{6A42160D-3B13-498C-B312-4DDB54B9B4F8}" type="parTrans" cxnId="{C614BC03-4E8A-46B5-99D5-77A7F5D91E22}">
      <dgm:prSet/>
      <dgm:spPr/>
    </dgm:pt>
    <dgm:pt modelId="{BEFD54F9-F677-4838-ABA0-50CBD12603B4}" type="sibTrans" cxnId="{C614BC03-4E8A-46B5-99D5-77A7F5D91E22}">
      <dgm:prSet/>
      <dgm:spPr/>
    </dgm:pt>
    <dgm:pt modelId="{F8224E37-25F6-4C94-A955-BC67BE17A69C}">
      <dgm:prSet phldrT="[Текст]"/>
      <dgm:spPr/>
      <dgm:t>
        <a:bodyPr/>
        <a:lstStyle/>
        <a:p>
          <a:r>
            <a:rPr lang="ru-RU" dirty="0" smtClean="0"/>
            <a:t>Рассмотрение вопроса о имущественном взыскании</a:t>
          </a:r>
          <a:endParaRPr lang="ru-RU" dirty="0"/>
        </a:p>
      </dgm:t>
    </dgm:pt>
    <dgm:pt modelId="{726F22EA-E53C-485F-84ED-B8DAAB9A44A5}" type="parTrans" cxnId="{6D999AFC-D038-4605-8D8D-F7F4EBB7B3BB}">
      <dgm:prSet/>
      <dgm:spPr/>
    </dgm:pt>
    <dgm:pt modelId="{3B244A80-FCDD-4B97-AF0D-E00B15A671D0}" type="sibTrans" cxnId="{6D999AFC-D038-4605-8D8D-F7F4EBB7B3BB}">
      <dgm:prSet/>
      <dgm:spPr/>
    </dgm:pt>
    <dgm:pt modelId="{F8D4307A-271A-4CD1-80D2-C9CD3975AB0B}">
      <dgm:prSet phldrT="[Текст]"/>
      <dgm:spPr/>
      <dgm:t>
        <a:bodyPr/>
        <a:lstStyle/>
        <a:p>
          <a:r>
            <a:rPr lang="ru-RU" dirty="0" smtClean="0"/>
            <a:t>Постановление судебного акта</a:t>
          </a:r>
          <a:endParaRPr lang="ru-RU" dirty="0"/>
        </a:p>
      </dgm:t>
    </dgm:pt>
    <dgm:pt modelId="{5DEE84C5-7D1F-4E44-9CBE-9CBF39C19C97}" type="parTrans" cxnId="{24F6BFAD-28D6-40F6-B746-2C92E36D01B7}">
      <dgm:prSet/>
      <dgm:spPr/>
    </dgm:pt>
    <dgm:pt modelId="{96119C82-EEF1-4A24-A9AF-DC80AE8F1FC5}" type="sibTrans" cxnId="{24F6BFAD-28D6-40F6-B746-2C92E36D01B7}">
      <dgm:prSet/>
      <dgm:spPr/>
    </dgm:pt>
    <dgm:pt modelId="{67B433A3-B221-44D3-983E-32A334047FB9}" type="pres">
      <dgm:prSet presAssocID="{FD56754B-26FB-4509-8825-FB5BB104BE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84A8CD-CCE3-45BE-A1BD-40DF70E5581C}" type="pres">
      <dgm:prSet presAssocID="{9B2EDE13-B3EF-430E-8FFC-02A1090DA4BD}" presName="composite" presStyleCnt="0"/>
      <dgm:spPr/>
    </dgm:pt>
    <dgm:pt modelId="{5D4AB05D-DA1D-4D40-8E17-799AB64330D5}" type="pres">
      <dgm:prSet presAssocID="{9B2EDE13-B3EF-430E-8FFC-02A1090DA4B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DE0D8-8B7B-4C6D-87FF-245AC67AC344}" type="pres">
      <dgm:prSet presAssocID="{9B2EDE13-B3EF-430E-8FFC-02A1090DA4B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D0541-BA74-4C74-BC01-64B17A98B403}" type="pres">
      <dgm:prSet presAssocID="{7E38A77E-77B7-494C-B7B5-35E6F078CA5A}" presName="space" presStyleCnt="0"/>
      <dgm:spPr/>
    </dgm:pt>
    <dgm:pt modelId="{C52060FE-B278-48E7-A5B6-AAE1D7B97D3A}" type="pres">
      <dgm:prSet presAssocID="{53EC252A-D7B3-45DA-B8F8-1FA6B6BDB059}" presName="composite" presStyleCnt="0"/>
      <dgm:spPr/>
    </dgm:pt>
    <dgm:pt modelId="{5BE936B9-0E26-406E-93B4-C0BB17AA792A}" type="pres">
      <dgm:prSet presAssocID="{53EC252A-D7B3-45DA-B8F8-1FA6B6BDB05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66CC6-106E-454C-B7F2-F273BC043234}" type="pres">
      <dgm:prSet presAssocID="{53EC252A-D7B3-45DA-B8F8-1FA6B6BDB05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5A3FE9-6E23-4BAC-B46B-E9D481559BCC}" srcId="{9B2EDE13-B3EF-430E-8FFC-02A1090DA4BD}" destId="{29DD8316-EB5D-4B2E-B505-FD84A043EEA3}" srcOrd="1" destOrd="0" parTransId="{8D6345EA-84CC-4A28-BAB7-31771FA714CA}" sibTransId="{3E292FFF-F912-4171-B93C-1384EE97EBC6}"/>
    <dgm:cxn modelId="{8F902F3D-A0F9-4DE2-B8C4-7661935EF1F6}" type="presOf" srcId="{A840E38A-F778-4EDF-BE3D-CCDC924C795E}" destId="{CDBDE0D8-8B7B-4C6D-87FF-245AC67AC344}" srcOrd="0" destOrd="0" presId="urn:microsoft.com/office/officeart/2005/8/layout/hList1"/>
    <dgm:cxn modelId="{553B7B84-130D-464A-AC7B-1D5ABA4ED4B7}" type="presOf" srcId="{F59A1F8B-B25E-4597-A04E-0EA1B32E2A27}" destId="{43466CC6-106E-454C-B7F2-F273BC043234}" srcOrd="0" destOrd="0" presId="urn:microsoft.com/office/officeart/2005/8/layout/hList1"/>
    <dgm:cxn modelId="{52ECFA81-1380-43EA-8360-2E56B10932C1}" srcId="{9B2EDE13-B3EF-430E-8FFC-02A1090DA4BD}" destId="{36C74BC3-80A9-4914-ACFB-AD431C0F07F2}" srcOrd="2" destOrd="0" parTransId="{9A0273F4-F86B-4F56-AD72-16A5F2089360}" sibTransId="{68A09E7D-9D60-4D84-8363-84D0330C1CCB}"/>
    <dgm:cxn modelId="{CE25DD3C-1918-479A-8230-73A06284619D}" type="presOf" srcId="{9B2EDE13-B3EF-430E-8FFC-02A1090DA4BD}" destId="{5D4AB05D-DA1D-4D40-8E17-799AB64330D5}" srcOrd="0" destOrd="0" presId="urn:microsoft.com/office/officeart/2005/8/layout/hList1"/>
    <dgm:cxn modelId="{4984A230-6F44-4C7A-A671-C3CCE601DA00}" srcId="{FD56754B-26FB-4509-8825-FB5BB104BEDF}" destId="{9B2EDE13-B3EF-430E-8FFC-02A1090DA4BD}" srcOrd="0" destOrd="0" parTransId="{9602D35A-956F-4752-B8B6-E117D8E4E3AB}" sibTransId="{7E38A77E-77B7-494C-B7B5-35E6F078CA5A}"/>
    <dgm:cxn modelId="{48796990-B4D0-4CF6-BBD9-1C72109C7124}" type="presOf" srcId="{F8224E37-25F6-4C94-A955-BC67BE17A69C}" destId="{43466CC6-106E-454C-B7F2-F273BC043234}" srcOrd="0" destOrd="3" presId="urn:microsoft.com/office/officeart/2005/8/layout/hList1"/>
    <dgm:cxn modelId="{24F6BFAD-28D6-40F6-B746-2C92E36D01B7}" srcId="{53EC252A-D7B3-45DA-B8F8-1FA6B6BDB059}" destId="{F8D4307A-271A-4CD1-80D2-C9CD3975AB0B}" srcOrd="4" destOrd="0" parTransId="{5DEE84C5-7D1F-4E44-9CBE-9CBF39C19C97}" sibTransId="{96119C82-EEF1-4A24-A9AF-DC80AE8F1FC5}"/>
    <dgm:cxn modelId="{C614BC03-4E8A-46B5-99D5-77A7F5D91E22}" srcId="{53EC252A-D7B3-45DA-B8F8-1FA6B6BDB059}" destId="{7BA7F85C-C778-411F-9004-B26B06BD1048}" srcOrd="2" destOrd="0" parTransId="{6A42160D-3B13-498C-B312-4DDB54B9B4F8}" sibTransId="{BEFD54F9-F677-4838-ABA0-50CBD12603B4}"/>
    <dgm:cxn modelId="{F27A8057-1898-477C-AEAC-41AA83C619B2}" type="presOf" srcId="{FE3CDE65-32D0-42CE-9AAF-E45D1F007272}" destId="{43466CC6-106E-454C-B7F2-F273BC043234}" srcOrd="0" destOrd="1" presId="urn:microsoft.com/office/officeart/2005/8/layout/hList1"/>
    <dgm:cxn modelId="{0F3D5F56-50ED-44EB-9460-46A60D71C7E5}" srcId="{53EC252A-D7B3-45DA-B8F8-1FA6B6BDB059}" destId="{F59A1F8B-B25E-4597-A04E-0EA1B32E2A27}" srcOrd="0" destOrd="0" parTransId="{13D7DD88-98FD-4C72-B18C-D85729423364}" sibTransId="{F096A71A-632E-44F4-AD6C-0FE0007CD64F}"/>
    <dgm:cxn modelId="{33C8A2FF-8F1B-40DD-8A9E-AEBB2B5479C4}" type="presOf" srcId="{F8D4307A-271A-4CD1-80D2-C9CD3975AB0B}" destId="{43466CC6-106E-454C-B7F2-F273BC043234}" srcOrd="0" destOrd="4" presId="urn:microsoft.com/office/officeart/2005/8/layout/hList1"/>
    <dgm:cxn modelId="{5AC1AB0C-0952-44B9-AF4F-DADEB33371D4}" srcId="{9B2EDE13-B3EF-430E-8FFC-02A1090DA4BD}" destId="{A840E38A-F778-4EDF-BE3D-CCDC924C795E}" srcOrd="0" destOrd="0" parTransId="{00ACF676-987E-4C3C-A00C-5DDF937161B8}" sibTransId="{2E4550B0-487F-4DE7-BF49-7907AEF27080}"/>
    <dgm:cxn modelId="{5806D003-4E75-49B7-9E4C-DC88CCB579A6}" type="presOf" srcId="{36C74BC3-80A9-4914-ACFB-AD431C0F07F2}" destId="{CDBDE0D8-8B7B-4C6D-87FF-245AC67AC344}" srcOrd="0" destOrd="2" presId="urn:microsoft.com/office/officeart/2005/8/layout/hList1"/>
    <dgm:cxn modelId="{E6077C16-CA98-4F33-834A-BBD9290835F2}" type="presOf" srcId="{7BA7F85C-C778-411F-9004-B26B06BD1048}" destId="{43466CC6-106E-454C-B7F2-F273BC043234}" srcOrd="0" destOrd="2" presId="urn:microsoft.com/office/officeart/2005/8/layout/hList1"/>
    <dgm:cxn modelId="{5C1530AC-116F-4F45-8CBE-1A5E4B95E62B}" type="presOf" srcId="{FD56754B-26FB-4509-8825-FB5BB104BEDF}" destId="{67B433A3-B221-44D3-983E-32A334047FB9}" srcOrd="0" destOrd="0" presId="urn:microsoft.com/office/officeart/2005/8/layout/hList1"/>
    <dgm:cxn modelId="{6D999AFC-D038-4605-8D8D-F7F4EBB7B3BB}" srcId="{53EC252A-D7B3-45DA-B8F8-1FA6B6BDB059}" destId="{F8224E37-25F6-4C94-A955-BC67BE17A69C}" srcOrd="3" destOrd="0" parTransId="{726F22EA-E53C-485F-84ED-B8DAAB9A44A5}" sibTransId="{3B244A80-FCDD-4B97-AF0D-E00B15A671D0}"/>
    <dgm:cxn modelId="{E35A95C5-06C5-49FB-88C6-3ED0FD286008}" srcId="{FD56754B-26FB-4509-8825-FB5BB104BEDF}" destId="{53EC252A-D7B3-45DA-B8F8-1FA6B6BDB059}" srcOrd="1" destOrd="0" parTransId="{6D4822F0-CFAA-43B7-9539-B00000C4BDD2}" sibTransId="{9F0AF560-70BE-4A5E-A799-CCE7DADF7934}"/>
    <dgm:cxn modelId="{6FAC8CD8-4593-4200-A781-187A10960EB7}" type="presOf" srcId="{29DD8316-EB5D-4B2E-B505-FD84A043EEA3}" destId="{CDBDE0D8-8B7B-4C6D-87FF-245AC67AC344}" srcOrd="0" destOrd="1" presId="urn:microsoft.com/office/officeart/2005/8/layout/hList1"/>
    <dgm:cxn modelId="{E67E7089-2428-4557-BFC5-AA27510F9EA9}" srcId="{53EC252A-D7B3-45DA-B8F8-1FA6B6BDB059}" destId="{FE3CDE65-32D0-42CE-9AAF-E45D1F007272}" srcOrd="1" destOrd="0" parTransId="{82CC1581-653E-46EE-B893-77921B951A4F}" sibTransId="{23DB5E6C-EE19-4C35-A005-427FA4C3FC30}"/>
    <dgm:cxn modelId="{2C66F559-7DFD-43D2-9643-C86B7403C13B}" type="presOf" srcId="{53EC252A-D7B3-45DA-B8F8-1FA6B6BDB059}" destId="{5BE936B9-0E26-406E-93B4-C0BB17AA792A}" srcOrd="0" destOrd="0" presId="urn:microsoft.com/office/officeart/2005/8/layout/hList1"/>
    <dgm:cxn modelId="{D8AAF722-0661-4007-804F-D16191D7C642}" type="presParOf" srcId="{67B433A3-B221-44D3-983E-32A334047FB9}" destId="{ED84A8CD-CCE3-45BE-A1BD-40DF70E5581C}" srcOrd="0" destOrd="0" presId="urn:microsoft.com/office/officeart/2005/8/layout/hList1"/>
    <dgm:cxn modelId="{E82126C3-EDBE-47AF-B8BD-A66932F244CE}" type="presParOf" srcId="{ED84A8CD-CCE3-45BE-A1BD-40DF70E5581C}" destId="{5D4AB05D-DA1D-4D40-8E17-799AB64330D5}" srcOrd="0" destOrd="0" presId="urn:microsoft.com/office/officeart/2005/8/layout/hList1"/>
    <dgm:cxn modelId="{E9CA1A9E-6A8D-44C0-8D84-9E76875F367C}" type="presParOf" srcId="{ED84A8CD-CCE3-45BE-A1BD-40DF70E5581C}" destId="{CDBDE0D8-8B7B-4C6D-87FF-245AC67AC344}" srcOrd="1" destOrd="0" presId="urn:microsoft.com/office/officeart/2005/8/layout/hList1"/>
    <dgm:cxn modelId="{24664721-7D5A-4574-AB00-DD6784BCF46F}" type="presParOf" srcId="{67B433A3-B221-44D3-983E-32A334047FB9}" destId="{73CD0541-BA74-4C74-BC01-64B17A98B403}" srcOrd="1" destOrd="0" presId="urn:microsoft.com/office/officeart/2005/8/layout/hList1"/>
    <dgm:cxn modelId="{31ACC49C-B021-4A76-A3B6-1FB6DB6B27BD}" type="presParOf" srcId="{67B433A3-B221-44D3-983E-32A334047FB9}" destId="{C52060FE-B278-48E7-A5B6-AAE1D7B97D3A}" srcOrd="2" destOrd="0" presId="urn:microsoft.com/office/officeart/2005/8/layout/hList1"/>
    <dgm:cxn modelId="{8A839E56-F81A-41BC-B261-734560EDA11B}" type="presParOf" srcId="{C52060FE-B278-48E7-A5B6-AAE1D7B97D3A}" destId="{5BE936B9-0E26-406E-93B4-C0BB17AA792A}" srcOrd="0" destOrd="0" presId="urn:microsoft.com/office/officeart/2005/8/layout/hList1"/>
    <dgm:cxn modelId="{8331A832-9882-4E25-B70E-25B64F4F9C73}" type="presParOf" srcId="{C52060FE-B278-48E7-A5B6-AAE1D7B97D3A}" destId="{43466CC6-106E-454C-B7F2-F273BC04323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372EB-7A1F-489A-9AF4-77BF4BBFED6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6E42F-5ACA-468B-B53C-FB9B890A2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22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2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EF2E-F79B-435D-85F0-D0691AC58FB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D57E-7E1F-45A4-A5AE-924FE5E2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8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EF2E-F79B-435D-85F0-D0691AC58FB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D57E-7E1F-45A4-A5AE-924FE5E2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24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EF2E-F79B-435D-85F0-D0691AC58FB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D57E-7E1F-45A4-A5AE-924FE5E2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5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EF2E-F79B-435D-85F0-D0691AC58FB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D57E-7E1F-45A4-A5AE-924FE5E2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75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EF2E-F79B-435D-85F0-D0691AC58FB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D57E-7E1F-45A4-A5AE-924FE5E2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26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EF2E-F79B-435D-85F0-D0691AC58FB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D57E-7E1F-45A4-A5AE-924FE5E2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56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EF2E-F79B-435D-85F0-D0691AC58FB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D57E-7E1F-45A4-A5AE-924FE5E2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19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EF2E-F79B-435D-85F0-D0691AC58FB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D57E-7E1F-45A4-A5AE-924FE5E2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98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EF2E-F79B-435D-85F0-D0691AC58FB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D57E-7E1F-45A4-A5AE-924FE5E2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25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EF2E-F79B-435D-85F0-D0691AC58FB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D57E-7E1F-45A4-A5AE-924FE5E2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39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EF2E-F79B-435D-85F0-D0691AC58FB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D57E-7E1F-45A4-A5AE-924FE5E2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08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5EF2E-F79B-435D-85F0-D0691AC58FB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D57E-7E1F-45A4-A5AE-924FE5E21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1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74073"/>
            <a:ext cx="9144000" cy="31358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Адвокат </a:t>
            </a:r>
            <a:r>
              <a:rPr lang="ru-RU" sz="4000" b="1" dirty="0" err="1" smtClean="0">
                <a:solidFill>
                  <a:srgbClr val="0070C0"/>
                </a:solidFill>
              </a:rPr>
              <a:t>Кунсеркин</a:t>
            </a:r>
            <a:r>
              <a:rPr lang="ru-RU" sz="4000" b="1" dirty="0" smtClean="0">
                <a:solidFill>
                  <a:srgbClr val="0070C0"/>
                </a:solidFill>
              </a:rPr>
              <a:t> Ж.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400" b="1" dirty="0" smtClean="0">
                <a:solidFill>
                  <a:srgbClr val="0070C0"/>
                </a:solidFill>
              </a:rPr>
              <a:t>ПРОЦЕССУАЛЬНОЕ СОГЛАШЕНИЕ В УГОЛОВНОМ ПРОЦЕССЕ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smtClean="0">
                <a:solidFill>
                  <a:srgbClr val="0070C0"/>
                </a:solidFill>
              </a:rPr>
              <a:t>КАЗАХСТАНА. </a:t>
            </a:r>
            <a:r>
              <a:rPr lang="en-US" sz="4400" b="1" dirty="0" smtClean="0">
                <a:solidFill>
                  <a:srgbClr val="0070C0"/>
                </a:solidFill>
              </a:rPr>
              <a:t/>
            </a:r>
            <a:br>
              <a:rPr lang="en-US" sz="4400" b="1" dirty="0" smtClean="0">
                <a:solidFill>
                  <a:srgbClr val="0070C0"/>
                </a:solidFill>
              </a:rPr>
            </a:br>
            <a:r>
              <a:rPr lang="ru-RU" sz="4400" b="1" dirty="0" smtClean="0">
                <a:solidFill>
                  <a:srgbClr val="0070C0"/>
                </a:solidFill>
              </a:rPr>
              <a:t>ПРАКТИКА И ПРОБЛЕМНЫЕ ВОПРОСЫ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en-US" dirty="0">
                <a:solidFill>
                  <a:srgbClr val="00B050"/>
                </a:solidFill>
              </a:rPr>
              <a:t>Рабочая группа 1:</a:t>
            </a:r>
            <a:br>
              <a:rPr lang="ru-RU" altLang="en-US" dirty="0">
                <a:solidFill>
                  <a:srgbClr val="00B050"/>
                </a:solidFill>
              </a:rPr>
            </a:br>
            <a:r>
              <a:rPr lang="ru-RU" altLang="en-US" dirty="0">
                <a:solidFill>
                  <a:srgbClr val="00B050"/>
                </a:solidFill>
              </a:rPr>
              <a:t>Признания вины и ускоренные и сокращенные процедуры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>
                <a:latin typeface="+mn-lt"/>
              </a:rPr>
              <a:t>Прокурору </a:t>
            </a:r>
            <a:r>
              <a:rPr lang="ru-RU" sz="1600" b="1" dirty="0" err="1" smtClean="0">
                <a:latin typeface="+mn-lt"/>
              </a:rPr>
              <a:t>г.Алматы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 smtClean="0">
                <a:latin typeface="+mn-lt"/>
              </a:rPr>
              <a:t> От Адвоката </a:t>
            </a:r>
            <a:r>
              <a:rPr lang="ru-RU" sz="1600" b="1" dirty="0" err="1" smtClean="0">
                <a:latin typeface="+mn-lt"/>
              </a:rPr>
              <a:t>Кунсеркина</a:t>
            </a:r>
            <a:r>
              <a:rPr lang="ru-RU" sz="1600" b="1" dirty="0" smtClean="0">
                <a:latin typeface="+mn-lt"/>
              </a:rPr>
              <a:t> Ж.К. </a:t>
            </a:r>
            <a:br>
              <a:rPr lang="ru-RU" sz="1600" b="1" dirty="0" smtClean="0">
                <a:latin typeface="+mn-lt"/>
              </a:rPr>
            </a:br>
            <a:r>
              <a:rPr lang="ru-RU" sz="1600" b="1" dirty="0" smtClean="0">
                <a:latin typeface="+mn-lt"/>
              </a:rPr>
              <a:t> в защиту С. Дмитрия Олеговича</a:t>
            </a:r>
            <a:br>
              <a:rPr lang="ru-RU" sz="1600" b="1" dirty="0" smtClean="0">
                <a:latin typeface="+mn-lt"/>
              </a:rPr>
            </a:b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 smtClean="0">
                <a:latin typeface="+mn-lt"/>
              </a:rPr>
              <a:t> ХОДАТАЙСТВО</a:t>
            </a:r>
            <a:br>
              <a:rPr lang="ru-RU" sz="1600" b="1" dirty="0" smtClean="0">
                <a:latin typeface="+mn-lt"/>
              </a:rPr>
            </a:br>
            <a:r>
              <a:rPr lang="ru-RU" sz="1600" b="1" dirty="0" smtClean="0">
                <a:latin typeface="+mn-lt"/>
              </a:rPr>
              <a:t>о заключении процессуального соглашения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>Согласно </a:t>
            </a:r>
            <a:r>
              <a:rPr lang="ru-RU" sz="1600" b="1" dirty="0"/>
              <a:t>Постановления о квалификации деяния подозреваемого от 02 марта 2016 года по уголовному делу № ХХХХХ </a:t>
            </a:r>
            <a:r>
              <a:rPr lang="ru-RU" sz="1600" b="1" dirty="0" err="1"/>
              <a:t>С.Дмитрий</a:t>
            </a:r>
            <a:r>
              <a:rPr lang="ru-RU" sz="1600" b="1" dirty="0"/>
              <a:t> Олегович подозревается в совершении преступлений по ст. 216 УК РК </a:t>
            </a:r>
            <a:r>
              <a:rPr lang="ru-RU" sz="1600" b="1" dirty="0" smtClean="0"/>
              <a:t>(ложное банкротство) и </a:t>
            </a:r>
            <a:r>
              <a:rPr lang="ru-RU" sz="1600" b="1" dirty="0"/>
              <a:t>по ч.3 ст.222 УК </a:t>
            </a:r>
            <a:r>
              <a:rPr lang="ru-RU" sz="1600" b="1" dirty="0" smtClean="0"/>
              <a:t>РК (уклонение от уплаты налогов).</a:t>
            </a:r>
            <a:endParaRPr lang="ru-RU" sz="1600" b="1" dirty="0"/>
          </a:p>
          <a:p>
            <a:r>
              <a:rPr lang="ru-RU" sz="1600" b="1" dirty="0"/>
              <a:t>Как установлено </a:t>
            </a:r>
            <a:r>
              <a:rPr lang="ru-RU" sz="1600" b="1" dirty="0" err="1"/>
              <a:t>С.Дмитрий</a:t>
            </a:r>
            <a:r>
              <a:rPr lang="ru-RU" sz="1600" b="1" dirty="0"/>
              <a:t> совершил действия по доведению до банкротства ТОО «</a:t>
            </a:r>
            <a:r>
              <a:rPr lang="ru-RU" sz="1600" b="1" dirty="0" err="1"/>
              <a:t>Интеротель</a:t>
            </a:r>
            <a:r>
              <a:rPr lang="ru-RU" sz="1600" b="1" dirty="0"/>
              <a:t>». В результате чего </a:t>
            </a:r>
            <a:r>
              <a:rPr lang="ru-RU" sz="1600" b="1" dirty="0" smtClean="0"/>
              <a:t>образовалась </a:t>
            </a:r>
            <a:r>
              <a:rPr lang="ru-RU" sz="1600" b="1" dirty="0"/>
              <a:t>дебиторская задолженность, которая в результате привела к неплатежеспособности.</a:t>
            </a:r>
          </a:p>
          <a:p>
            <a:r>
              <a:rPr lang="ru-RU" sz="1600" b="1" dirty="0" err="1"/>
              <a:t>С.Дмитрий</a:t>
            </a:r>
            <a:r>
              <a:rPr lang="ru-RU" sz="1600" b="1" dirty="0"/>
              <a:t> добровольно изъявляет желание заключить процессуальное соглашение в форме сделки о признании вины, при этом не оспаривает виновность по ч.2 ст.222 УК РК </a:t>
            </a:r>
            <a:r>
              <a:rPr lang="ru-RU" sz="1600" b="1" dirty="0" smtClean="0"/>
              <a:t>и </a:t>
            </a:r>
            <a:r>
              <a:rPr lang="ru-RU" sz="1600" b="1" dirty="0"/>
              <a:t>имеющиеся по делу доказательства в совершении преступления, характер и размер причиненного вреда, полагает, что Государство примет в счет возмещения ущерба представленные земельные участки. </a:t>
            </a:r>
          </a:p>
          <a:p>
            <a:r>
              <a:rPr lang="ru-RU" sz="1600" b="1" dirty="0"/>
              <a:t>Сторона защиты предлагает заключить процессуальное соглашение в форме сделки о признании вины по ч.2 ст.222 УК РК </a:t>
            </a:r>
            <a:r>
              <a:rPr lang="ru-RU" sz="1600" b="1" dirty="0" smtClean="0"/>
              <a:t>и </a:t>
            </a:r>
            <a:r>
              <a:rPr lang="ru-RU" sz="1600" b="1" dirty="0"/>
              <a:t>гарантировать назначение наказания в виде штрафа в размере пяти тысяч месячных расчетных показателей. </a:t>
            </a:r>
          </a:p>
          <a:p>
            <a:r>
              <a:rPr lang="ru-RU" sz="1600" b="1" dirty="0"/>
              <a:t>На основании изложенного и в соответствии с ст. 71 ч.1 п. 3 УК РК и </a:t>
            </a:r>
            <a:r>
              <a:rPr lang="ru-RU" sz="1600" b="1" dirty="0" err="1"/>
              <a:t>ст.ст</a:t>
            </a:r>
            <a:r>
              <a:rPr lang="ru-RU" sz="1600" b="1" dirty="0"/>
              <a:t>. 612-615 УПК </a:t>
            </a:r>
            <a:r>
              <a:rPr lang="ru-RU" sz="1600" b="1" dirty="0" smtClean="0"/>
              <a:t>РК ПРОШУ </a:t>
            </a:r>
            <a:endParaRPr lang="ru-RU" sz="1600" b="1" dirty="0"/>
          </a:p>
          <a:p>
            <a:pPr lvl="0"/>
            <a:r>
              <a:rPr lang="ru-RU" sz="1600" b="1" dirty="0"/>
              <a:t>Освободить от уголовной ответственности </a:t>
            </a:r>
            <a:r>
              <a:rPr lang="ru-RU" sz="1600" b="1" dirty="0" err="1"/>
              <a:t>С.Дмитрия</a:t>
            </a:r>
            <a:r>
              <a:rPr lang="ru-RU" sz="1600" b="1" dirty="0"/>
              <a:t> Олеговича по ст.216 УК РК (от 16 июля 1997 г.) в связи с истечением срока давности и уголовное производство в части обвинения по ст.26 УК РК прекратить;</a:t>
            </a:r>
          </a:p>
          <a:p>
            <a:pPr lvl="0"/>
            <a:r>
              <a:rPr lang="ru-RU" sz="1600" b="1" dirty="0"/>
              <a:t>Заключить процессуальное соглашение с </a:t>
            </a:r>
            <a:r>
              <a:rPr lang="ru-RU" sz="1600" b="1" dirty="0" err="1"/>
              <a:t>С</a:t>
            </a:r>
            <a:r>
              <a:rPr lang="ru-RU" sz="1600" b="1" dirty="0"/>
              <a:t>. Дмитрием Олеговичем по признанию вины по ст.222 ч.2 УК РК (от 16 июля 1997 г.) и определить ему наказание в виде штрафа в размере пяти тысяч месячных расчетных </a:t>
            </a:r>
            <a:r>
              <a:rPr lang="ru-RU" sz="1600" b="1" dirty="0" smtClean="0"/>
              <a:t>показателей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8932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9262"/>
            <a:ext cx="10515600" cy="1325563"/>
          </a:xfrm>
        </p:spPr>
        <p:txBody>
          <a:bodyPr>
            <a:normAutofit/>
          </a:bodyPr>
          <a:lstStyle/>
          <a:p>
            <a:r>
              <a:rPr lang="ru-RU" sz="1600" b="1" dirty="0"/>
              <a:t>Процессуальное соглашение</a:t>
            </a:r>
            <a:br>
              <a:rPr lang="ru-RU" sz="1600" b="1" dirty="0"/>
            </a:br>
            <a:r>
              <a:rPr lang="ru-RU" sz="1600" b="1" dirty="0"/>
              <a:t>в форме сделки о признании вины</a:t>
            </a:r>
            <a:br>
              <a:rPr lang="ru-RU" sz="1600" b="1" dirty="0"/>
            </a:br>
            <a:r>
              <a:rPr lang="ru-RU" sz="1600" b="1" dirty="0"/>
              <a:t> </a:t>
            </a:r>
            <a:br>
              <a:rPr lang="ru-RU" sz="1600" b="1" dirty="0"/>
            </a:br>
            <a:r>
              <a:rPr lang="ru-RU" sz="1600" b="1" dirty="0"/>
              <a:t>08 ноября 2016 года                                   г. </a:t>
            </a:r>
            <a:r>
              <a:rPr lang="ru-RU" sz="1600" b="1" dirty="0" smtClean="0"/>
              <a:t>Алматы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8961"/>
            <a:ext cx="10515600" cy="4699721"/>
          </a:xfrm>
        </p:spPr>
        <p:txBody>
          <a:bodyPr>
            <a:noAutofit/>
          </a:bodyPr>
          <a:lstStyle/>
          <a:p>
            <a:r>
              <a:rPr lang="ru-RU" sz="1100" b="1" dirty="0"/>
              <a:t>Процессуальный </a:t>
            </a:r>
            <a:r>
              <a:rPr lang="ru-RU" sz="1100" b="1" dirty="0" smtClean="0"/>
              <a:t>прокурор </a:t>
            </a:r>
            <a:r>
              <a:rPr lang="ru-RU" sz="1100" b="1" dirty="0"/>
              <a:t>в соответствии с п.19 ч.1 ст.193 УПК РК по уголовному делу № </a:t>
            </a:r>
            <a:r>
              <a:rPr lang="ru-RU" sz="1100" b="1" dirty="0" smtClean="0"/>
              <a:t>ХХХХ </a:t>
            </a:r>
            <a:r>
              <a:rPr lang="ru-RU" sz="1100" b="1" dirty="0"/>
              <a:t>с одной стороны и подсудимый А.С.М. </a:t>
            </a:r>
            <a:r>
              <a:rPr lang="ru-RU" sz="1100" b="1" dirty="0" smtClean="0"/>
              <a:t>1967 </a:t>
            </a:r>
            <a:r>
              <a:rPr lang="ru-RU" sz="1100" b="1" dirty="0" err="1"/>
              <a:t>г.рождения</a:t>
            </a:r>
            <a:r>
              <a:rPr lang="ru-RU" sz="1100" b="1" dirty="0"/>
              <a:t>, </a:t>
            </a:r>
            <a:r>
              <a:rPr lang="ru-RU" sz="1100" b="1" dirty="0" smtClean="0"/>
              <a:t>Исполнительный </a:t>
            </a:r>
            <a:r>
              <a:rPr lang="ru-RU" sz="1100" b="1" dirty="0"/>
              <a:t>директор ТОО «Номад2000» и его защитник Адвокат Мусин С</a:t>
            </a:r>
            <a:r>
              <a:rPr lang="ru-RU" sz="1100" b="1" dirty="0" smtClean="0"/>
              <a:t>. </a:t>
            </a:r>
            <a:r>
              <a:rPr lang="ru-RU" sz="1100" b="1" dirty="0"/>
              <a:t>с другой </a:t>
            </a:r>
            <a:r>
              <a:rPr lang="ru-RU" sz="1100" b="1" dirty="0" smtClean="0"/>
              <a:t>стороны </a:t>
            </a:r>
            <a:r>
              <a:rPr lang="ru-RU" sz="1100" b="1" dirty="0"/>
              <a:t>с соблюдением </a:t>
            </a:r>
            <a:r>
              <a:rPr lang="ru-RU" sz="1100" b="1" dirty="0" smtClean="0"/>
              <a:t>требований </a:t>
            </a:r>
            <a:r>
              <a:rPr lang="ru-RU" sz="1100" b="1" dirty="0"/>
              <a:t>ст.ст.615 ч.3 п.2), 616 ч.1 п.п.1), 2), 3), 4), 5), 6), 7) УПК РК с учетом ст.47 УПК РК и гл.12 УПК РК в здании Прокуратуры </a:t>
            </a:r>
            <a:r>
              <a:rPr lang="ru-RU" sz="1100" b="1" dirty="0" err="1"/>
              <a:t>г.Алматы</a:t>
            </a:r>
            <a:r>
              <a:rPr lang="ru-RU" sz="1100" b="1" dirty="0"/>
              <a:t> заключили настоящее процессуальное соглашение в форме сделки о признании вины на следующих условиях:</a:t>
            </a:r>
          </a:p>
          <a:p>
            <a:pPr lvl="0"/>
            <a:r>
              <a:rPr lang="ru-RU" sz="1100" b="1" dirty="0"/>
              <a:t>А.С.М. совершил преступление, предусмотренное ст.ст.28 ч.5-189 ч.4 п.2 УК РК – пособничество в хищении путем присвоения чужого имущества, вверенного виновному совершенное группой лиц по предварительному сговору, лицом приравненным к лицам, уполномоченным на выполнение государственных функций, если оно сопряжено с использованием им своего служебного положения в особо крупном размере.</a:t>
            </a:r>
          </a:p>
          <a:p>
            <a:pPr lvl="0"/>
            <a:r>
              <a:rPr lang="ru-RU" sz="1100" b="1" dirty="0"/>
              <a:t>Подозреваемый </a:t>
            </a:r>
            <a:r>
              <a:rPr lang="ru-RU" sz="1100" b="1" dirty="0" smtClean="0"/>
              <a:t>признает и не </a:t>
            </a:r>
            <a:r>
              <a:rPr lang="ru-RU" sz="1100" b="1" dirty="0"/>
              <a:t>оспаривает собранные доказательства и квалификацию деяния, согласен с характером и размером причиненного имущественного </a:t>
            </a:r>
            <a:r>
              <a:rPr lang="ru-RU" sz="1100" b="1" dirty="0" smtClean="0"/>
              <a:t>вреда, </a:t>
            </a:r>
            <a:r>
              <a:rPr lang="ru-RU" sz="1100" b="1" dirty="0"/>
              <a:t>согласен с суммой гражданского иска, предпринял до подписания настоящего соглашения меры к возмещению нанесенного ущерба и выплатил 20 000 000 (Двадцать миллионов) тенге, обязуется возместить ущерб в объеме, установленном судом.</a:t>
            </a:r>
          </a:p>
          <a:p>
            <a:pPr lvl="0"/>
            <a:r>
              <a:rPr lang="ru-RU" sz="1100" b="1" dirty="0"/>
              <a:t>А.С.М. со всеми условиями и требованиями процессуального соглашения ознакомлен.</a:t>
            </a:r>
          </a:p>
          <a:p>
            <a:pPr lvl="0"/>
            <a:r>
              <a:rPr lang="ru-RU" sz="1100" b="1" dirty="0" smtClean="0"/>
              <a:t>В </a:t>
            </a:r>
            <a:r>
              <a:rPr lang="ru-RU" sz="1100" b="1" dirty="0"/>
              <a:t>соответствии с ст.53 УК РК к обстоятельствам смягчающим его ответственность следует отнести чистосердечное раскаяние, способствование расследованию, предпринятые меры к возмещению ущерба, наличие малолетнего ребенка и жены инвалида второй группы. Обстоятельств, отягчающих ответственность не установлено.</a:t>
            </a:r>
          </a:p>
          <a:p>
            <a:pPr lvl="0"/>
            <a:r>
              <a:rPr lang="ru-RU" sz="1100" b="1" dirty="0"/>
              <a:t>Ст.189 ч.4 п.2 УК РК предусматривает наказание от 7 до </a:t>
            </a:r>
            <a:r>
              <a:rPr lang="ru-RU" sz="1100" b="1" dirty="0" smtClean="0"/>
              <a:t>12 </a:t>
            </a:r>
            <a:r>
              <a:rPr lang="ru-RU" sz="1100" b="1" dirty="0"/>
              <a:t>лет лишения свободы с конфискацией имущества с пожизненным правом занимать определенные должности или заниматься определенной деятельностью. С учетом указанных обстоятельств применить правила ч.4 ст.55 УК РК и предлагается назначить наказание в виде Трех лет лишения свободы с конфискацией имущества с пожизненным лишением права заниматься предпринимательской деятельностью.</a:t>
            </a:r>
          </a:p>
          <a:p>
            <a:pPr lvl="0"/>
            <a:r>
              <a:rPr lang="ru-RU" sz="1100" b="1" dirty="0"/>
              <a:t>С предложенным видом и мерой наказания согласен ______________ (подпись)</a:t>
            </a:r>
          </a:p>
          <a:p>
            <a:pPr lvl="0"/>
            <a:r>
              <a:rPr lang="ru-RU" sz="1100" b="1" dirty="0"/>
              <a:t>Прокурор обращается в суд с ходатайством о проведении согласительного судебного производства по данному делу ввиду отсутствия необходимости совершения дополнительных следственных действий.</a:t>
            </a:r>
          </a:p>
          <a:p>
            <a:pPr lvl="0"/>
            <a:r>
              <a:rPr lang="ru-RU" sz="1100" b="1" dirty="0"/>
              <a:t>Представитель потерпевшего </a:t>
            </a:r>
            <a:r>
              <a:rPr lang="ru-RU" sz="1100" b="1" dirty="0" smtClean="0"/>
              <a:t>согласен </a:t>
            </a:r>
            <a:r>
              <a:rPr lang="ru-RU" sz="1100" b="1" dirty="0"/>
              <a:t>на заключение Процессуального соглашения и его заявление приобщено к материалам дела.</a:t>
            </a:r>
          </a:p>
          <a:p>
            <a:pPr lvl="0"/>
            <a:r>
              <a:rPr lang="ru-RU" sz="1100" b="1" dirty="0"/>
              <a:t>Настоящее соглашение составлено в Трех экземплярах: один приобщается к материалам уголовного дела, второй прокурору и третий обвиняемому.</a:t>
            </a:r>
          </a:p>
          <a:p>
            <a:r>
              <a:rPr lang="ru-RU" sz="1100" b="1" dirty="0"/>
              <a:t> </a:t>
            </a:r>
            <a:r>
              <a:rPr lang="ru-RU" sz="1100" b="1" dirty="0" smtClean="0"/>
              <a:t>ПОДПИСИ </a:t>
            </a:r>
            <a:r>
              <a:rPr lang="ru-RU" sz="1100" b="1" dirty="0"/>
              <a:t>СТОРОН</a:t>
            </a:r>
          </a:p>
          <a:p>
            <a:r>
              <a:rPr lang="ru-RU" sz="1100" b="1" dirty="0"/>
              <a:t>Прокурор </a:t>
            </a:r>
            <a:r>
              <a:rPr lang="ru-RU" sz="1100" b="1" dirty="0" smtClean="0"/>
              <a:t>________________________Подозреваемый __________________Защитник ________________________</a:t>
            </a:r>
          </a:p>
          <a:p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52666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УСЛОВИЯ СОГЛАШЕНИЯ О СОТРУДНИЧЕСТВЕ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246908"/>
          <a:ext cx="10515600" cy="5195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68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Согласительное и сокращенное производство.</a:t>
            </a:r>
            <a:endParaRPr lang="ru-RU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2594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27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Согласительное и сокращенное производство в суде</a:t>
            </a:r>
            <a:endParaRPr lang="ru-RU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6921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616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Назначение наказания </a:t>
            </a:r>
            <a:br>
              <a:rPr lang="ru-RU" sz="3200" b="1" dirty="0" smtClean="0"/>
            </a:br>
            <a:r>
              <a:rPr lang="ru-RU" sz="3200" b="1" dirty="0" smtClean="0"/>
              <a:t>ст.55 п.3 Уголовного кодекса в согласительном производстве и при сокращенном судопроизводстве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Лжепредпринимательство</a:t>
            </a:r>
            <a:r>
              <a:rPr lang="ru-RU" dirty="0" smtClean="0"/>
              <a:t> причинившее особо крупный ущерб – ст.215 ч.3 УК РК</a:t>
            </a:r>
          </a:p>
          <a:p>
            <a:r>
              <a:rPr lang="ru-RU" dirty="0" smtClean="0"/>
              <a:t>Наказание от 7 до 10 лет лишения свободы</a:t>
            </a:r>
          </a:p>
          <a:p>
            <a:r>
              <a:rPr lang="ru-RU" dirty="0" smtClean="0"/>
              <a:t>При заключении условий процессуального соглашения и выполнении его условий наказание не может превышать 5 лет.</a:t>
            </a:r>
            <a:endParaRPr lang="ru-RU" dirty="0"/>
          </a:p>
        </p:txBody>
      </p:sp>
      <p:graphicFrame>
        <p:nvGraphicFramePr>
          <p:cNvPr id="35" name="Объект 3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15480795"/>
              </p:ext>
            </p:extLst>
          </p:nvPr>
        </p:nvGraphicFramePr>
        <p:xfrm>
          <a:off x="5673436" y="1825625"/>
          <a:ext cx="568036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059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РИСКИ ПРАВОСУДИЯ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ДЕВАЛЬВАЦИЯ ЗЛОУПОТРЕБЛЕНИЕ СО СТОРОНЫ ОРГАНА СЛЕДСТВИЕ ПОЛОЖЕНИЕМ ПОДОЗРЕВАЕМОГО И НАВЯЗЫВАНИЕ СДЕЛКИ С ПРАВОСУДИЕМ</a:t>
            </a:r>
          </a:p>
          <a:p>
            <a:r>
              <a:rPr lang="ru-RU" b="1" dirty="0" smtClean="0"/>
              <a:t>ПРОФЕССИОНАЛЬНЫХ НАВЫКОВ ОРГАНОВ УГОЛОВНОГО ПРЕСЛЕДОВАНИЯ</a:t>
            </a:r>
          </a:p>
          <a:p>
            <a:r>
              <a:rPr lang="ru-RU" b="1" dirty="0" smtClean="0"/>
              <a:t>КАРМАННЫЕ АДВОКАТЫ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88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981200" y="176214"/>
            <a:ext cx="7467600" cy="1341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5720" rIns="45720" anchor="ctr"/>
          <a:lstStyle/>
          <a:p>
            <a:pPr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Book" charset="0"/>
                <a:ea typeface="MS Gothic" charset="-128"/>
                <a:cs typeface="Arial" charset="0"/>
              </a:rPr>
              <a:t>СПАСИБО ЗА ВНИМАНИЕ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7467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409575" indent="-382588">
              <a:spcBef>
                <a:spcPts val="750"/>
              </a:spcBef>
              <a:buClr>
                <a:srgbClr val="6EA0B0"/>
              </a:buClr>
              <a:buSzPct val="80000"/>
              <a:tabLst>
                <a:tab pos="903288" algn="l"/>
                <a:tab pos="1817688" algn="l"/>
                <a:tab pos="2732088" algn="l"/>
                <a:tab pos="3646488" algn="l"/>
                <a:tab pos="4560888" algn="l"/>
                <a:tab pos="5475288" algn="l"/>
                <a:tab pos="6389688" algn="l"/>
                <a:tab pos="7304088" algn="l"/>
                <a:tab pos="8218488" algn="l"/>
                <a:tab pos="9132888" algn="l"/>
                <a:tab pos="10047288" algn="l"/>
              </a:tabLst>
              <a:defRPr/>
            </a:pPr>
            <a:endParaRPr lang="ru-RU" sz="3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MS Gothic" charset="-128"/>
              <a:cs typeface="Arial" charset="0"/>
            </a:endParaRPr>
          </a:p>
          <a:p>
            <a:pPr marL="409575" indent="-382588" algn="ctr">
              <a:lnSpc>
                <a:spcPct val="80000"/>
              </a:lnSpc>
              <a:spcBef>
                <a:spcPts val="750"/>
              </a:spcBef>
              <a:tabLst>
                <a:tab pos="903288" algn="l"/>
                <a:tab pos="1817688" algn="l"/>
                <a:tab pos="2732088" algn="l"/>
                <a:tab pos="3646488" algn="l"/>
                <a:tab pos="4560888" algn="l"/>
                <a:tab pos="5475288" algn="l"/>
                <a:tab pos="6389688" algn="l"/>
                <a:tab pos="7304088" algn="l"/>
                <a:tab pos="8218488" algn="l"/>
                <a:tab pos="9132888" algn="l"/>
                <a:tab pos="10047288" algn="l"/>
              </a:tabLst>
              <a:defRPr/>
            </a:pPr>
            <a:endParaRPr lang="en-US" sz="3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MS Gothic" charset="-128"/>
              <a:cs typeface="Arial" charset="0"/>
            </a:endParaRPr>
          </a:p>
          <a:p>
            <a:pPr marL="409575" indent="-382588" algn="ctr">
              <a:lnSpc>
                <a:spcPct val="80000"/>
              </a:lnSpc>
              <a:spcBef>
                <a:spcPts val="750"/>
              </a:spcBef>
              <a:tabLst>
                <a:tab pos="903288" algn="l"/>
                <a:tab pos="1817688" algn="l"/>
                <a:tab pos="2732088" algn="l"/>
                <a:tab pos="3646488" algn="l"/>
                <a:tab pos="4560888" algn="l"/>
                <a:tab pos="5475288" algn="l"/>
                <a:tab pos="6389688" algn="l"/>
                <a:tab pos="7304088" algn="l"/>
                <a:tab pos="8218488" algn="l"/>
                <a:tab pos="9132888" algn="l"/>
                <a:tab pos="10047288" algn="l"/>
              </a:tabLst>
              <a:defRPr/>
            </a:pPr>
            <a:endParaRPr lang="en-US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MS Gothic" charset="-128"/>
              <a:cs typeface="Arial" charset="0"/>
            </a:endParaRPr>
          </a:p>
          <a:p>
            <a:pPr marL="409575" indent="-382588" algn="ctr">
              <a:lnSpc>
                <a:spcPct val="80000"/>
              </a:lnSpc>
              <a:spcBef>
                <a:spcPts val="750"/>
              </a:spcBef>
              <a:tabLst>
                <a:tab pos="903288" algn="l"/>
                <a:tab pos="1817688" algn="l"/>
                <a:tab pos="2732088" algn="l"/>
                <a:tab pos="3646488" algn="l"/>
                <a:tab pos="4560888" algn="l"/>
                <a:tab pos="5475288" algn="l"/>
                <a:tab pos="6389688" algn="l"/>
                <a:tab pos="7304088" algn="l"/>
                <a:tab pos="8218488" algn="l"/>
                <a:tab pos="9132888" algn="l"/>
                <a:tab pos="10047288" algn="l"/>
              </a:tabLst>
              <a:defRPr/>
            </a:pPr>
            <a:r>
              <a:rPr lang="ru-RU" sz="3000" b="1" dirty="0">
                <a:solidFill>
                  <a:srgbClr val="0070C0"/>
                </a:solidFill>
                <a:latin typeface="Arial" charset="0"/>
                <a:ea typeface="MS Gothic" charset="-128"/>
                <a:cs typeface="Arial" charset="0"/>
              </a:rPr>
              <a:t>Ж. </a:t>
            </a:r>
            <a:r>
              <a:rPr lang="ru-RU" sz="3000" b="1" dirty="0" err="1">
                <a:solidFill>
                  <a:srgbClr val="0070C0"/>
                </a:solidFill>
                <a:latin typeface="Arial" charset="0"/>
                <a:ea typeface="MS Gothic" charset="-128"/>
                <a:cs typeface="Arial" charset="0"/>
              </a:rPr>
              <a:t>Кунсеркин</a:t>
            </a:r>
            <a:endParaRPr lang="ru-RU" sz="3000" b="1" dirty="0">
              <a:solidFill>
                <a:srgbClr val="0070C0"/>
              </a:solidFill>
              <a:latin typeface="Arial" charset="0"/>
              <a:ea typeface="MS Gothic" charset="-128"/>
              <a:cs typeface="Arial" charset="0"/>
            </a:endParaRPr>
          </a:p>
          <a:p>
            <a:pPr marL="409575" indent="-382588" algn="ctr">
              <a:lnSpc>
                <a:spcPct val="80000"/>
              </a:lnSpc>
              <a:spcBef>
                <a:spcPts val="750"/>
              </a:spcBef>
              <a:tabLst>
                <a:tab pos="903288" algn="l"/>
                <a:tab pos="1817688" algn="l"/>
                <a:tab pos="2732088" algn="l"/>
                <a:tab pos="3646488" algn="l"/>
                <a:tab pos="4560888" algn="l"/>
                <a:tab pos="5475288" algn="l"/>
                <a:tab pos="6389688" algn="l"/>
                <a:tab pos="7304088" algn="l"/>
                <a:tab pos="8218488" algn="l"/>
                <a:tab pos="9132888" algn="l"/>
                <a:tab pos="10047288" algn="l"/>
              </a:tabLst>
              <a:defRPr/>
            </a:pPr>
            <a:r>
              <a:rPr lang="ru-RU" sz="3000" b="1" dirty="0">
                <a:solidFill>
                  <a:srgbClr val="0070C0"/>
                </a:solidFill>
                <a:latin typeface="Arial" charset="0"/>
                <a:ea typeface="MS Gothic" charset="-128"/>
                <a:cs typeface="Arial" charset="0"/>
              </a:rPr>
              <a:t>Адвокат</a:t>
            </a:r>
          </a:p>
          <a:p>
            <a:pPr marL="409575" indent="-382588" algn="ctr">
              <a:lnSpc>
                <a:spcPct val="80000"/>
              </a:lnSpc>
              <a:spcBef>
                <a:spcPts val="750"/>
              </a:spcBef>
              <a:tabLst>
                <a:tab pos="903288" algn="l"/>
                <a:tab pos="1817688" algn="l"/>
                <a:tab pos="2732088" algn="l"/>
                <a:tab pos="3646488" algn="l"/>
                <a:tab pos="4560888" algn="l"/>
                <a:tab pos="5475288" algn="l"/>
                <a:tab pos="6389688" algn="l"/>
                <a:tab pos="7304088" algn="l"/>
                <a:tab pos="8218488" algn="l"/>
                <a:tab pos="9132888" algn="l"/>
                <a:tab pos="10047288" algn="l"/>
              </a:tabLst>
              <a:defRPr/>
            </a:pPr>
            <a:r>
              <a:rPr lang="en-US" sz="3000" b="1" dirty="0">
                <a:solidFill>
                  <a:srgbClr val="0070C0"/>
                </a:solidFill>
                <a:latin typeface="Arial" charset="0"/>
                <a:ea typeface="MS Gothic" charset="-128"/>
                <a:cs typeface="Arial" charset="0"/>
              </a:rPr>
              <a:t>+77013114040</a:t>
            </a:r>
          </a:p>
          <a:p>
            <a:pPr marL="409575" indent="-382588" algn="ctr">
              <a:lnSpc>
                <a:spcPct val="80000"/>
              </a:lnSpc>
              <a:spcBef>
                <a:spcPts val="750"/>
              </a:spcBef>
              <a:tabLst>
                <a:tab pos="903288" algn="l"/>
                <a:tab pos="1817688" algn="l"/>
                <a:tab pos="2732088" algn="l"/>
                <a:tab pos="3646488" algn="l"/>
                <a:tab pos="4560888" algn="l"/>
                <a:tab pos="5475288" algn="l"/>
                <a:tab pos="6389688" algn="l"/>
                <a:tab pos="7304088" algn="l"/>
                <a:tab pos="8218488" algn="l"/>
                <a:tab pos="9132888" algn="l"/>
                <a:tab pos="10047288" algn="l"/>
              </a:tabLst>
              <a:defRPr/>
            </a:pPr>
            <a:r>
              <a:rPr lang="en-US" sz="3000" b="1" dirty="0" err="1">
                <a:solidFill>
                  <a:srgbClr val="0070C0"/>
                </a:solidFill>
                <a:latin typeface="Arial" charset="0"/>
                <a:ea typeface="MS Gothic" charset="-128"/>
                <a:cs typeface="Arial" charset="0"/>
              </a:rPr>
              <a:t>kunserkin</a:t>
            </a:r>
            <a:r>
              <a:rPr lang="ru-RU" sz="3000" b="1" dirty="0">
                <a:solidFill>
                  <a:srgbClr val="0070C0"/>
                </a:solidFill>
                <a:latin typeface="Arial" charset="0"/>
                <a:ea typeface="MS Gothic" charset="-128"/>
                <a:cs typeface="Arial" charset="0"/>
              </a:rPr>
              <a:t>-1</a:t>
            </a:r>
            <a:r>
              <a:rPr lang="en-US" sz="3000" b="1" dirty="0">
                <a:solidFill>
                  <a:srgbClr val="0070C0"/>
                </a:solidFill>
                <a:latin typeface="Arial" charset="0"/>
                <a:ea typeface="MS Gothic" charset="-128"/>
                <a:cs typeface="Arial" charset="0"/>
              </a:rPr>
              <a:t>@mail</a:t>
            </a:r>
            <a:r>
              <a:rPr lang="ru-RU" sz="3000" b="1" dirty="0">
                <a:solidFill>
                  <a:srgbClr val="0070C0"/>
                </a:solidFill>
                <a:latin typeface="Arial" charset="0"/>
                <a:ea typeface="MS Gothic" charset="-128"/>
                <a:cs typeface="Arial" charset="0"/>
              </a:rPr>
              <a:t>.</a:t>
            </a:r>
            <a:r>
              <a:rPr lang="en-US" sz="3000" b="1" dirty="0" err="1">
                <a:solidFill>
                  <a:srgbClr val="0070C0"/>
                </a:solidFill>
                <a:latin typeface="Arial" charset="0"/>
                <a:ea typeface="MS Gothic" charset="-128"/>
                <a:cs typeface="Arial" charset="0"/>
              </a:rPr>
              <a:t>ru</a:t>
            </a:r>
            <a:endParaRPr lang="en-US" sz="3000" b="1" dirty="0">
              <a:solidFill>
                <a:srgbClr val="0070C0"/>
              </a:solidFill>
              <a:latin typeface="Arial" charset="0"/>
              <a:ea typeface="MS Gothic" charset="-128"/>
              <a:cs typeface="Arial" charset="0"/>
            </a:endParaRPr>
          </a:p>
          <a:p>
            <a:pPr marL="409575" indent="-382588">
              <a:spcBef>
                <a:spcPts val="750"/>
              </a:spcBef>
              <a:buClr>
                <a:srgbClr val="6EA0B0"/>
              </a:buClr>
              <a:buSzPct val="80000"/>
              <a:tabLst>
                <a:tab pos="903288" algn="l"/>
                <a:tab pos="1817688" algn="l"/>
                <a:tab pos="2732088" algn="l"/>
                <a:tab pos="3646488" algn="l"/>
                <a:tab pos="4560888" algn="l"/>
                <a:tab pos="5475288" algn="l"/>
                <a:tab pos="6389688" algn="l"/>
                <a:tab pos="7304088" algn="l"/>
                <a:tab pos="8218488" algn="l"/>
                <a:tab pos="9132888" algn="l"/>
                <a:tab pos="10047288" algn="l"/>
              </a:tabLst>
              <a:defRPr/>
            </a:pPr>
            <a:endParaRPr lang="en-US" sz="30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MS Gothic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82647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391661"/>
              </p:ext>
            </p:extLst>
          </p:nvPr>
        </p:nvGraphicFramePr>
        <p:xfrm>
          <a:off x="838200" y="1825625"/>
          <a:ext cx="10515600" cy="2565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Узбекистан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Кыргызстан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Таджикистан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Казахстан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Ускоренное досудебное производство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Процессуальное соглашение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Согласительное производство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5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Ускоренное досудебное производство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2062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20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ВИДЫ ПРОЦЕССУАЛЬНЫХ СОГЛАШЕНИЙ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ПРОЦЕССУАЛЬНОЕ СОГЛАШЕНИЕ В ФОРМЕ СДЕЛКИ О ПРИЗНАНИИ ВИНЫ</a:t>
            </a:r>
          </a:p>
          <a:p>
            <a:r>
              <a:rPr lang="ru-RU" b="1" dirty="0" smtClean="0"/>
              <a:t>ПРОЦЕССУАЛЬНОЕ СОГЛАШЕНИЕ О СОТРУДНИЧЕСТВЕ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4022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Категории преступлений</a:t>
            </a:r>
            <a:endParaRPr lang="ru-RU" dirty="0"/>
          </a:p>
        </p:txBody>
      </p:sp>
      <p:graphicFrame>
        <p:nvGraphicFramePr>
          <p:cNvPr id="4" name="Объект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8658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55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УСЛОВИЯ СДЕЛКИ О ПРИЗНАНИИ ВИНЫ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192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Реализация сделки </a:t>
            </a:r>
            <a:r>
              <a:rPr lang="ru-RU" b="1" dirty="0"/>
              <a:t>о признания </a:t>
            </a:r>
            <a:r>
              <a:rPr lang="ru-RU" b="1" dirty="0" smtClean="0"/>
              <a:t>вины по ходатайству защиты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9427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154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Реализация сделки о признания вины по инициативе прокурора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3203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87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Стороны сделки о признании вины</a:t>
            </a:r>
            <a:endParaRPr lang="ru-RU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9119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007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653</TotalTime>
  <Words>813</Words>
  <Application>Microsoft Office PowerPoint</Application>
  <PresentationFormat>Широкоэкранный</PresentationFormat>
  <Paragraphs>126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MS Gothic</vt:lpstr>
      <vt:lpstr>Arial</vt:lpstr>
      <vt:lpstr>Calibri</vt:lpstr>
      <vt:lpstr>Calibri Light</vt:lpstr>
      <vt:lpstr>Franklin Gothic Book</vt:lpstr>
      <vt:lpstr>Times New Roman</vt:lpstr>
      <vt:lpstr>Тема Office</vt:lpstr>
      <vt:lpstr>Адвокат Кунсеркин Ж. ПРОЦЕССУАЛЬНОЕ СОГЛАШЕНИЕ В УГОЛОВНОМ ПРОЦЕССЕ КАЗАХСТАНА.  ПРАКТИКА И ПРОБЛЕМНЫЕ ВОПРОСЫ</vt:lpstr>
      <vt:lpstr>Презентация PowerPoint</vt:lpstr>
      <vt:lpstr>Ускоренное досудебное производство</vt:lpstr>
      <vt:lpstr>ВИДЫ ПРОЦЕССУАЛЬНЫХ СОГЛАШЕНИЙ </vt:lpstr>
      <vt:lpstr>Категории преступлений</vt:lpstr>
      <vt:lpstr>УСЛОВИЯ СДЕЛКИ О ПРИЗНАНИИ ВИНЫ</vt:lpstr>
      <vt:lpstr>Реализация сделки о признания вины по ходатайству защиты</vt:lpstr>
      <vt:lpstr>Реализация сделки о признания вины по инициативе прокурора</vt:lpstr>
      <vt:lpstr>Стороны сделки о признании вины</vt:lpstr>
      <vt:lpstr>Прокурору г.Алматы  От Адвоката Кунсеркина Ж.К.   в защиту С. Дмитрия Олеговича   ХОДАТАЙСТВО о заключении процессуального соглашения </vt:lpstr>
      <vt:lpstr>Процессуальное соглашение в форме сделки о признании вины   08 ноября 2016 года                                   г. Алматы</vt:lpstr>
      <vt:lpstr>УСЛОВИЯ СОГЛАШЕНИЯ О СОТРУДНИЧЕСТВЕ</vt:lpstr>
      <vt:lpstr>Согласительное и сокращенное производство.</vt:lpstr>
      <vt:lpstr>Согласительное и сокращенное производство в суде</vt:lpstr>
      <vt:lpstr>Назначение наказания  ст.55 п.3 Уголовного кодекса в согласительном производстве и при сокращенном судопроизводстве</vt:lpstr>
      <vt:lpstr>РИСКИ ПРАВОСУДИЯ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Адвокат Кунсеркин Ж. ПРОЦЕССУАЛЬНОЕ СОГЛАШЕНИЕ В УГОЛОВНОМ ПРОЦЕССЕ. ПРАКТИКА И ПРОБЛЕМНЫЕ ВОПРОСЫ</dc:title>
  <dc:creator>uset</dc:creator>
  <cp:lastModifiedBy>uset</cp:lastModifiedBy>
  <cp:revision>31</cp:revision>
  <dcterms:created xsi:type="dcterms:W3CDTF">2016-11-08T10:20:34Z</dcterms:created>
  <dcterms:modified xsi:type="dcterms:W3CDTF">2016-11-13T17:01:48Z</dcterms:modified>
</cp:coreProperties>
</file>